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notesSlides/notesSlide1.xml" ContentType="application/vnd.openxmlformats-officedocument.presentationml.notesSlide+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9.xml" ContentType="application/vnd.openxmlformats-officedocument.drawingml.chart+xml"/>
  <Override PartName="/ppt/charts/chart10.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8" r:id="rId1"/>
  </p:sldMasterIdLst>
  <p:notesMasterIdLst>
    <p:notesMasterId r:id="rId85"/>
  </p:notesMasterIdLst>
  <p:handoutMasterIdLst>
    <p:handoutMasterId r:id="rId86"/>
  </p:handoutMasterIdLst>
  <p:sldIdLst>
    <p:sldId id="1140" r:id="rId2"/>
    <p:sldId id="1141" r:id="rId3"/>
    <p:sldId id="1142" r:id="rId4"/>
    <p:sldId id="1204" r:id="rId5"/>
    <p:sldId id="1143" r:id="rId6"/>
    <p:sldId id="1144" r:id="rId7"/>
    <p:sldId id="1211" r:id="rId8"/>
    <p:sldId id="1146" r:id="rId9"/>
    <p:sldId id="1316" r:id="rId10"/>
    <p:sldId id="1221" r:id="rId11"/>
    <p:sldId id="1115" r:id="rId12"/>
    <p:sldId id="1264" r:id="rId13"/>
    <p:sldId id="1265" r:id="rId14"/>
    <p:sldId id="1096" r:id="rId15"/>
    <p:sldId id="1266" r:id="rId16"/>
    <p:sldId id="1109" r:id="rId17"/>
    <p:sldId id="1189" r:id="rId18"/>
    <p:sldId id="1267" r:id="rId19"/>
    <p:sldId id="1312" r:id="rId20"/>
    <p:sldId id="1059" r:id="rId21"/>
    <p:sldId id="1220" r:id="rId22"/>
    <p:sldId id="1313" r:id="rId23"/>
    <p:sldId id="1102" r:id="rId24"/>
    <p:sldId id="1090" r:id="rId25"/>
    <p:sldId id="1103" r:id="rId26"/>
    <p:sldId id="1112" r:id="rId27"/>
    <p:sldId id="1105" r:id="rId28"/>
    <p:sldId id="1107" r:id="rId29"/>
    <p:sldId id="1106" r:id="rId30"/>
    <p:sldId id="1114" r:id="rId31"/>
    <p:sldId id="1206" r:id="rId32"/>
    <p:sldId id="1222" r:id="rId33"/>
    <p:sldId id="1093" r:id="rId34"/>
    <p:sldId id="1099" r:id="rId35"/>
    <p:sldId id="1240" r:id="rId36"/>
    <p:sldId id="1243" r:id="rId37"/>
    <p:sldId id="1242" r:id="rId38"/>
    <p:sldId id="1246" r:id="rId39"/>
    <p:sldId id="1248" r:id="rId40"/>
    <p:sldId id="1254" r:id="rId41"/>
    <p:sldId id="1255" r:id="rId42"/>
    <p:sldId id="1122" r:id="rId43"/>
    <p:sldId id="1257" r:id="rId44"/>
    <p:sldId id="1258" r:id="rId45"/>
    <p:sldId id="1261" r:id="rId46"/>
    <p:sldId id="1307" r:id="rId47"/>
    <p:sldId id="1304" r:id="rId48"/>
    <p:sldId id="1314" r:id="rId49"/>
    <p:sldId id="1317" r:id="rId50"/>
    <p:sldId id="1315" r:id="rId51"/>
    <p:sldId id="1311" r:id="rId52"/>
    <p:sldId id="1226" r:id="rId53"/>
    <p:sldId id="1234" r:id="rId54"/>
    <p:sldId id="1270" r:id="rId55"/>
    <p:sldId id="1318" r:id="rId56"/>
    <p:sldId id="1193" r:id="rId57"/>
    <p:sldId id="1268" r:id="rId58"/>
    <p:sldId id="1308" r:id="rId59"/>
    <p:sldId id="1201" r:id="rId60"/>
    <p:sldId id="1127" r:id="rId61"/>
    <p:sldId id="1303" r:id="rId62"/>
    <p:sldId id="1319" r:id="rId63"/>
    <p:sldId id="1147" r:id="rId64"/>
    <p:sldId id="1148" r:id="rId65"/>
    <p:sldId id="1203" r:id="rId66"/>
    <p:sldId id="1149" r:id="rId67"/>
    <p:sldId id="1150" r:id="rId68"/>
    <p:sldId id="1151" r:id="rId69"/>
    <p:sldId id="1152" r:id="rId70"/>
    <p:sldId id="1155" r:id="rId71"/>
    <p:sldId id="1156" r:id="rId72"/>
    <p:sldId id="1162" r:id="rId73"/>
    <p:sldId id="1163" r:id="rId74"/>
    <p:sldId id="1320" r:id="rId75"/>
    <p:sldId id="1164" r:id="rId76"/>
    <p:sldId id="1263" r:id="rId77"/>
    <p:sldId id="1165" r:id="rId78"/>
    <p:sldId id="1166" r:id="rId79"/>
    <p:sldId id="1167" r:id="rId80"/>
    <p:sldId id="1168" r:id="rId81"/>
    <p:sldId id="1169" r:id="rId82"/>
    <p:sldId id="1170" r:id="rId83"/>
    <p:sldId id="1172" r:id="rId84"/>
  </p:sldIdLst>
  <p:sldSz cx="12192000" cy="6858000"/>
  <p:notesSz cx="9947275" cy="6858000"/>
  <p:defaultTextStyle>
    <a:defPPr>
      <a:defRPr lang="ru-RU"/>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0"/>
      </p:ext>
    </p:extLst>
  </p:showPr>
  <p:clrMru>
    <a:srgbClr val="66FF99"/>
    <a:srgbClr val="FFFF66"/>
    <a:srgbClr val="FA6A72"/>
    <a:srgbClr val="008000"/>
    <a:srgbClr val="85C2FF"/>
    <a:srgbClr val="CCFF33"/>
    <a:srgbClr val="75AD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Светлый стиль 2 - акцент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DCAF9ED-07DC-4A11-8D7F-57B35C25682E}" styleName="Средний стиль 1 - акцент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72833802-FEF1-4C79-8D5D-14CF1EAF98D9}" styleName="Светлый стиль 2 - акцент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B301B821-A1FF-4177-AEE7-76D212191A09}" styleName="Средний стиль 1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A107856-5554-42FB-B03E-39F5DBC370BA}" styleName="Средний стиль 4 - акцент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93D81CF-94F2-401A-BA57-92F5A7B2D0C5}" styleName="Средний стиль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588" autoAdjust="0"/>
    <p:restoredTop sz="92389" autoAdjust="0"/>
  </p:normalViewPr>
  <p:slideViewPr>
    <p:cSldViewPr showGuides="1">
      <p:cViewPr varScale="1">
        <p:scale>
          <a:sx n="81" d="100"/>
          <a:sy n="81" d="100"/>
        </p:scale>
        <p:origin x="162" y="78"/>
      </p:cViewPr>
      <p:guideLst>
        <p:guide orient="horz" pos="2115"/>
        <p:guide pos="3840"/>
      </p:guideLst>
    </p:cSldViewPr>
  </p:slideViewPr>
  <p:outlineViewPr>
    <p:cViewPr>
      <p:scale>
        <a:sx n="33" d="100"/>
        <a:sy n="33" d="100"/>
      </p:scale>
      <p:origin x="0" y="156"/>
    </p:cViewPr>
  </p:outlineViewPr>
  <p:notesTextViewPr>
    <p:cViewPr>
      <p:scale>
        <a:sx n="1" d="1"/>
        <a:sy n="1" d="1"/>
      </p:scale>
      <p:origin x="0" y="0"/>
    </p:cViewPr>
  </p:notesTextViewPr>
  <p:sorterViewPr>
    <p:cViewPr>
      <p:scale>
        <a:sx n="90" d="100"/>
        <a:sy n="90" d="100"/>
      </p:scale>
      <p:origin x="0" y="16098"/>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tableStyles" Target="tableStyle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charts/_rels/chart1.xml.rels><?xml version="1.0" encoding="UTF-8" standalone="yes"?>
<Relationships xmlns="http://schemas.openxmlformats.org/package/2006/relationships"><Relationship Id="rId1" Type="http://schemas.openxmlformats.org/officeDocument/2006/relationships/package" Target="../embeddings/_____Microsoft_Excel.xlsx"/></Relationships>
</file>

<file path=ppt/charts/_rels/chart10.xml.rels><?xml version="1.0" encoding="UTF-8" standalone="yes"?>
<Relationships xmlns="http://schemas.openxmlformats.org/package/2006/relationships"><Relationship Id="rId1" Type="http://schemas.openxmlformats.org/officeDocument/2006/relationships/package" Target="../embeddings/_____Microsoft_Excel7.xlsx"/></Relationships>
</file>

<file path=ppt/charts/_rels/chart2.xml.rels><?xml version="1.0" encoding="UTF-8" standalone="yes"?>
<Relationships xmlns="http://schemas.openxmlformats.org/package/2006/relationships"><Relationship Id="rId1" Type="http://schemas.openxmlformats.org/officeDocument/2006/relationships/oleObject" Target="file:///C:\Users\User\Desktop\&#1051;&#1080;&#1089;&#1090;%20Microsoft%20Excel%20(2).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User\Desktop\&#1051;&#1080;&#1089;&#1090;%20Microsoft%20Excel%20(2).xlsx" TargetMode="External"/></Relationships>
</file>

<file path=ppt/charts/_rels/chart4.xml.rels><?xml version="1.0" encoding="UTF-8" standalone="yes"?>
<Relationships xmlns="http://schemas.openxmlformats.org/package/2006/relationships"><Relationship Id="rId1" Type="http://schemas.openxmlformats.org/officeDocument/2006/relationships/package" Target="../embeddings/_____Microsoft_Excel1.xlsx"/></Relationships>
</file>

<file path=ppt/charts/_rels/chart5.xml.rels><?xml version="1.0" encoding="UTF-8" standalone="yes"?>
<Relationships xmlns="http://schemas.openxmlformats.org/package/2006/relationships"><Relationship Id="rId1" Type="http://schemas.openxmlformats.org/officeDocument/2006/relationships/package" Target="../embeddings/_____Microsoft_Excel2.xlsx"/></Relationships>
</file>

<file path=ppt/charts/_rels/chart6.xml.rels><?xml version="1.0" encoding="UTF-8" standalone="yes"?>
<Relationships xmlns="http://schemas.openxmlformats.org/package/2006/relationships"><Relationship Id="rId1" Type="http://schemas.openxmlformats.org/officeDocument/2006/relationships/package" Target="../embeddings/_____Microsoft_Excel3.xlsx"/></Relationships>
</file>

<file path=ppt/charts/_rels/chart7.xml.rels><?xml version="1.0" encoding="UTF-8" standalone="yes"?>
<Relationships xmlns="http://schemas.openxmlformats.org/package/2006/relationships"><Relationship Id="rId1" Type="http://schemas.openxmlformats.org/officeDocument/2006/relationships/package" Target="../embeddings/_____Microsoft_Excel4.xlsx"/></Relationships>
</file>

<file path=ppt/charts/_rels/chart8.xml.rels><?xml version="1.0" encoding="UTF-8" standalone="yes"?>
<Relationships xmlns="http://schemas.openxmlformats.org/package/2006/relationships"><Relationship Id="rId1" Type="http://schemas.openxmlformats.org/officeDocument/2006/relationships/package" Target="../embeddings/_____Microsoft_Excel5.xlsx"/></Relationships>
</file>

<file path=ppt/charts/_rels/chart9.xml.rels><?xml version="1.0" encoding="UTF-8" standalone="yes"?>
<Relationships xmlns="http://schemas.openxmlformats.org/package/2006/relationships"><Relationship Id="rId1" Type="http://schemas.openxmlformats.org/officeDocument/2006/relationships/package" Target="../embeddings/_____Microsoft_Excel6.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9.5198673082531354E-2"/>
          <c:y val="4.4057617797775325E-2"/>
          <c:w val="0.87933836395450571"/>
          <c:h val="0.74214177032218875"/>
        </c:manualLayout>
      </c:layout>
      <c:lineChart>
        <c:grouping val="standard"/>
        <c:varyColors val="0"/>
        <c:ser>
          <c:idx val="0"/>
          <c:order val="0"/>
          <c:tx>
            <c:strRef>
              <c:f>Лист1!$B$1</c:f>
              <c:strCache>
                <c:ptCount val="1"/>
                <c:pt idx="0">
                  <c:v>Ряд 1</c:v>
                </c:pt>
              </c:strCache>
            </c:strRef>
          </c:tx>
          <c:dLbls>
            <c:dLbl>
              <c:idx val="0"/>
              <c:layout>
                <c:manualLayout>
                  <c:x val="-6.0185188333284616E-2"/>
                  <c:y val="-8.5632473521750532E-2"/>
                </c:manualLayout>
              </c:layout>
              <c:spPr/>
              <c:txPr>
                <a:bodyPr/>
                <a:lstStyle/>
                <a:p>
                  <a:pPr>
                    <a:defRPr sz="2000" b="1"/>
                  </a:pPr>
                  <a:endParaRPr lang="ru-RU"/>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9A2-4FFB-A2E0-49689A3DD87D}"/>
                </c:ext>
              </c:extLst>
            </c:dLbl>
            <c:dLbl>
              <c:idx val="1"/>
              <c:layout>
                <c:manualLayout>
                  <c:x val="-4.8611087500365496E-2"/>
                  <c:y val="7.7242736019675282E-2"/>
                </c:manualLayout>
              </c:layout>
              <c:spPr/>
              <c:txPr>
                <a:bodyPr/>
                <a:lstStyle/>
                <a:p>
                  <a:pPr>
                    <a:defRPr sz="2000" b="1"/>
                  </a:pPr>
                  <a:endParaRPr lang="ru-RU"/>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9A2-4FFB-A2E0-49689A3DD87D}"/>
                </c:ext>
              </c:extLst>
            </c:dLbl>
            <c:dLbl>
              <c:idx val="2"/>
              <c:layout>
                <c:manualLayout>
                  <c:x val="-6.25E-2"/>
                  <c:y val="-7.1428571428571411E-2"/>
                </c:manualLayout>
              </c:layout>
              <c:spPr/>
              <c:txPr>
                <a:bodyPr/>
                <a:lstStyle/>
                <a:p>
                  <a:pPr>
                    <a:defRPr sz="2000" b="1"/>
                  </a:pPr>
                  <a:endParaRPr lang="ru-RU"/>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9A2-4FFB-A2E0-49689A3DD87D}"/>
                </c:ext>
              </c:extLst>
            </c:dLbl>
            <c:dLbl>
              <c:idx val="3"/>
              <c:layout>
                <c:manualLayout>
                  <c:x val="-4.6296296296296426E-2"/>
                  <c:y val="7.9365079365079361E-2"/>
                </c:manualLayout>
              </c:layout>
              <c:spPr/>
              <c:txPr>
                <a:bodyPr/>
                <a:lstStyle/>
                <a:p>
                  <a:pPr>
                    <a:defRPr sz="2000" b="1"/>
                  </a:pPr>
                  <a:endParaRPr lang="ru-RU"/>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9A2-4FFB-A2E0-49689A3DD87D}"/>
                </c:ext>
              </c:extLst>
            </c:dLbl>
            <c:dLbl>
              <c:idx val="4"/>
              <c:layout>
                <c:manualLayout>
                  <c:x val="-5.7870370370370371E-2"/>
                  <c:y val="-5.1587301587301577E-2"/>
                </c:manualLayout>
              </c:layout>
              <c:spPr/>
              <c:txPr>
                <a:bodyPr/>
                <a:lstStyle/>
                <a:p>
                  <a:pPr>
                    <a:defRPr sz="2000" b="1" i="0"/>
                  </a:pPr>
                  <a:endParaRPr lang="ru-RU"/>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9A2-4FFB-A2E0-49689A3DD87D}"/>
                </c:ext>
              </c:extLst>
            </c:dLbl>
            <c:dLbl>
              <c:idx val="5"/>
              <c:layout>
                <c:manualLayout>
                  <c:x val="-4.6296296296296349E-2"/>
                  <c:y val="-3.9682539682539694E-2"/>
                </c:manualLayout>
              </c:layout>
              <c:spPr/>
              <c:txPr>
                <a:bodyPr/>
                <a:lstStyle/>
                <a:p>
                  <a:pPr>
                    <a:defRPr sz="2000" b="1"/>
                  </a:pPr>
                  <a:endParaRPr lang="ru-RU"/>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9A2-4FFB-A2E0-49689A3DD87D}"/>
                </c:ext>
              </c:extLst>
            </c:dLbl>
            <c:dLbl>
              <c:idx val="10"/>
              <c:layout>
                <c:manualLayout>
                  <c:x val="0"/>
                  <c:y val="-5.364333955774822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70A-474B-8B20-88BD96ADC08C}"/>
                </c:ext>
              </c:extLst>
            </c:dLbl>
            <c:spPr>
              <a:noFill/>
              <a:ln>
                <a:noFill/>
              </a:ln>
              <a:effectLst/>
            </c:spPr>
            <c:txPr>
              <a:bodyPr wrap="square" lIns="38100" tIns="19050" rIns="38100" bIns="19050" anchor="ctr">
                <a:spAutoFit/>
              </a:bodyPr>
              <a:lstStyle/>
              <a:p>
                <a:pPr>
                  <a:defRPr sz="2000" b="1"/>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Лист1!$A$2:$A$12</c:f>
              <c:numCache>
                <c:formatCode>General</c:formatCode>
                <c:ptCount val="11"/>
                <c:pt idx="0">
                  <c:v>2009</c:v>
                </c:pt>
                <c:pt idx="1">
                  <c:v>2010</c:v>
                </c:pt>
                <c:pt idx="2">
                  <c:v>2011</c:v>
                </c:pt>
                <c:pt idx="3">
                  <c:v>2012</c:v>
                </c:pt>
                <c:pt idx="4">
                  <c:v>2013</c:v>
                </c:pt>
                <c:pt idx="5">
                  <c:v>2014</c:v>
                </c:pt>
                <c:pt idx="6">
                  <c:v>2015</c:v>
                </c:pt>
                <c:pt idx="7">
                  <c:v>2016</c:v>
                </c:pt>
                <c:pt idx="8">
                  <c:v>2017</c:v>
                </c:pt>
                <c:pt idx="9">
                  <c:v>2018</c:v>
                </c:pt>
                <c:pt idx="10">
                  <c:v>2019</c:v>
                </c:pt>
              </c:numCache>
            </c:numRef>
          </c:cat>
          <c:val>
            <c:numRef>
              <c:f>Лист1!$B$2:$B$12</c:f>
              <c:numCache>
                <c:formatCode>General</c:formatCode>
                <c:ptCount val="11"/>
                <c:pt idx="0">
                  <c:v>27648</c:v>
                </c:pt>
                <c:pt idx="1">
                  <c:v>27539</c:v>
                </c:pt>
                <c:pt idx="2">
                  <c:v>27479</c:v>
                </c:pt>
                <c:pt idx="3">
                  <c:v>27387</c:v>
                </c:pt>
                <c:pt idx="4">
                  <c:v>27434</c:v>
                </c:pt>
                <c:pt idx="5">
                  <c:v>27645</c:v>
                </c:pt>
                <c:pt idx="6">
                  <c:v>27851</c:v>
                </c:pt>
                <c:pt idx="7">
                  <c:v>28585</c:v>
                </c:pt>
                <c:pt idx="8">
                  <c:v>29446</c:v>
                </c:pt>
                <c:pt idx="9">
                  <c:v>30327</c:v>
                </c:pt>
                <c:pt idx="10">
                  <c:v>30836</c:v>
                </c:pt>
              </c:numCache>
            </c:numRef>
          </c:val>
          <c:smooth val="0"/>
          <c:extLst>
            <c:ext xmlns:c16="http://schemas.microsoft.com/office/drawing/2014/chart" uri="{C3380CC4-5D6E-409C-BE32-E72D297353CC}">
              <c16:uniqueId val="{00000006-29A2-4FFB-A2E0-49689A3DD87D}"/>
            </c:ext>
          </c:extLst>
        </c:ser>
        <c:dLbls>
          <c:showLegendKey val="0"/>
          <c:showVal val="0"/>
          <c:showCatName val="0"/>
          <c:showSerName val="0"/>
          <c:showPercent val="0"/>
          <c:showBubbleSize val="0"/>
        </c:dLbls>
        <c:marker val="1"/>
        <c:smooth val="0"/>
        <c:axId val="149271680"/>
        <c:axId val="149273216"/>
      </c:lineChart>
      <c:catAx>
        <c:axId val="149271680"/>
        <c:scaling>
          <c:orientation val="minMax"/>
        </c:scaling>
        <c:delete val="0"/>
        <c:axPos val="b"/>
        <c:numFmt formatCode="General" sourceLinked="1"/>
        <c:majorTickMark val="out"/>
        <c:minorTickMark val="none"/>
        <c:tickLblPos val="nextTo"/>
        <c:txPr>
          <a:bodyPr/>
          <a:lstStyle/>
          <a:p>
            <a:pPr>
              <a:defRPr sz="2000"/>
            </a:pPr>
            <a:endParaRPr lang="ru-RU"/>
          </a:p>
        </c:txPr>
        <c:crossAx val="149273216"/>
        <c:crosses val="autoZero"/>
        <c:auto val="1"/>
        <c:lblAlgn val="ctr"/>
        <c:lblOffset val="100"/>
        <c:noMultiLvlLbl val="0"/>
      </c:catAx>
      <c:valAx>
        <c:axId val="149273216"/>
        <c:scaling>
          <c:orientation val="minMax"/>
        </c:scaling>
        <c:delete val="1"/>
        <c:axPos val="l"/>
        <c:numFmt formatCode="General" sourceLinked="1"/>
        <c:majorTickMark val="out"/>
        <c:minorTickMark val="none"/>
        <c:tickLblPos val="none"/>
        <c:crossAx val="149271680"/>
        <c:crosses val="autoZero"/>
        <c:crossBetween val="between"/>
      </c:valAx>
    </c:plotArea>
    <c:plotVisOnly val="1"/>
    <c:dispBlanksAs val="gap"/>
    <c:showDLblsOverMax val="0"/>
  </c:chart>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4255431612715103E-2"/>
          <c:y val="4.3072601344730475E-2"/>
          <c:w val="0.92185567949839708"/>
          <c:h val="0.82451999718071045"/>
        </c:manualLayout>
      </c:layout>
      <c:lineChart>
        <c:grouping val="standard"/>
        <c:varyColors val="0"/>
        <c:ser>
          <c:idx val="0"/>
          <c:order val="0"/>
          <c:tx>
            <c:strRef>
              <c:f>Лист1!$B$1</c:f>
              <c:strCache>
                <c:ptCount val="1"/>
                <c:pt idx="0">
                  <c:v>Ряд 1</c:v>
                </c:pt>
              </c:strCache>
            </c:strRef>
          </c:tx>
          <c:spPr>
            <a:ln w="76200"/>
          </c:spPr>
          <c:dLbls>
            <c:dLbl>
              <c:idx val="3"/>
              <c:layout>
                <c:manualLayout>
                  <c:x val="-1.0416666666666666E-2"/>
                  <c:y val="-6.17327185396788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DAA-4467-B8B5-744E3D5DAB18}"/>
                </c:ext>
              </c:extLst>
            </c:dLbl>
            <c:dLbl>
              <c:idx val="4"/>
              <c:layout>
                <c:manualLayout>
                  <c:x val="-2.4305555555555556E-2"/>
                  <c:y val="-5.892668587878429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DAA-4467-B8B5-744E3D5DAB18}"/>
                </c:ext>
              </c:extLst>
            </c:dLbl>
            <c:dLbl>
              <c:idx val="5"/>
              <c:layout>
                <c:manualLayout>
                  <c:x val="-1.8518518518518535E-2"/>
                  <c:y val="-5.050858789610083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DAA-4467-B8B5-744E3D5DAB18}"/>
                </c:ext>
              </c:extLst>
            </c:dLbl>
            <c:dLbl>
              <c:idx val="6"/>
              <c:layout>
                <c:manualLayout>
                  <c:x val="-1.9675925925926013E-2"/>
                  <c:y val="5.050858789610082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DAA-4467-B8B5-744E3D5DAB18}"/>
                </c:ext>
              </c:extLst>
            </c:dLbl>
            <c:dLbl>
              <c:idx val="7"/>
              <c:layout>
                <c:manualLayout>
                  <c:x val="-2.083333333333336E-2"/>
                  <c:y val="-3.08663592698393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DAA-4467-B8B5-744E3D5DAB18}"/>
                </c:ext>
              </c:extLst>
            </c:dLbl>
            <c:dLbl>
              <c:idx val="8"/>
              <c:layout>
                <c:manualLayout>
                  <c:x val="-2.1990740740740741E-2"/>
                  <c:y val="5.331462055699537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DAA-4467-B8B5-744E3D5DAB18}"/>
                </c:ext>
              </c:extLst>
            </c:dLbl>
            <c:spPr>
              <a:noFill/>
              <a:ln>
                <a:noFill/>
              </a:ln>
              <a:effectLst/>
            </c:spPr>
            <c:txPr>
              <a:bodyPr/>
              <a:lstStyle/>
              <a:p>
                <a:pPr>
                  <a:defRPr sz="2400" b="1"/>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Лист1!$A$2:$A$11</c:f>
              <c:numCache>
                <c:formatCode>General</c:formatCode>
                <c:ptCount val="10"/>
                <c:pt idx="0">
                  <c:v>2009</c:v>
                </c:pt>
                <c:pt idx="1">
                  <c:v>2010</c:v>
                </c:pt>
                <c:pt idx="2">
                  <c:v>2011</c:v>
                </c:pt>
                <c:pt idx="3">
                  <c:v>2012</c:v>
                </c:pt>
                <c:pt idx="4">
                  <c:v>2013</c:v>
                </c:pt>
                <c:pt idx="5">
                  <c:v>2014</c:v>
                </c:pt>
                <c:pt idx="6">
                  <c:v>2015</c:v>
                </c:pt>
                <c:pt idx="7">
                  <c:v>2016</c:v>
                </c:pt>
                <c:pt idx="8">
                  <c:v>2017</c:v>
                </c:pt>
                <c:pt idx="9">
                  <c:v>2018</c:v>
                </c:pt>
              </c:numCache>
            </c:numRef>
          </c:cat>
          <c:val>
            <c:numRef>
              <c:f>Лист1!$B$2:$B$11</c:f>
              <c:numCache>
                <c:formatCode>General</c:formatCode>
                <c:ptCount val="10"/>
                <c:pt idx="0">
                  <c:v>72</c:v>
                </c:pt>
                <c:pt idx="1">
                  <c:v>87</c:v>
                </c:pt>
                <c:pt idx="2">
                  <c:v>58</c:v>
                </c:pt>
                <c:pt idx="3">
                  <c:v>81</c:v>
                </c:pt>
                <c:pt idx="4">
                  <c:v>89</c:v>
                </c:pt>
                <c:pt idx="5">
                  <c:v>90</c:v>
                </c:pt>
                <c:pt idx="6">
                  <c:v>72</c:v>
                </c:pt>
                <c:pt idx="7">
                  <c:v>77</c:v>
                </c:pt>
                <c:pt idx="8">
                  <c:v>74</c:v>
                </c:pt>
                <c:pt idx="9">
                  <c:v>93</c:v>
                </c:pt>
              </c:numCache>
            </c:numRef>
          </c:val>
          <c:smooth val="0"/>
          <c:extLst>
            <c:ext xmlns:c16="http://schemas.microsoft.com/office/drawing/2014/chart" uri="{C3380CC4-5D6E-409C-BE32-E72D297353CC}">
              <c16:uniqueId val="{00000006-2DAA-4467-B8B5-744E3D5DAB18}"/>
            </c:ext>
          </c:extLst>
        </c:ser>
        <c:dLbls>
          <c:showLegendKey val="0"/>
          <c:showVal val="0"/>
          <c:showCatName val="0"/>
          <c:showSerName val="0"/>
          <c:showPercent val="0"/>
          <c:showBubbleSize val="0"/>
        </c:dLbls>
        <c:marker val="1"/>
        <c:smooth val="0"/>
        <c:axId val="197653248"/>
        <c:axId val="197654784"/>
      </c:lineChart>
      <c:catAx>
        <c:axId val="197653248"/>
        <c:scaling>
          <c:orientation val="minMax"/>
        </c:scaling>
        <c:delete val="0"/>
        <c:axPos val="b"/>
        <c:numFmt formatCode="General" sourceLinked="1"/>
        <c:majorTickMark val="out"/>
        <c:minorTickMark val="none"/>
        <c:tickLblPos val="nextTo"/>
        <c:crossAx val="197654784"/>
        <c:crosses val="autoZero"/>
        <c:auto val="1"/>
        <c:lblAlgn val="ctr"/>
        <c:lblOffset val="100"/>
        <c:noMultiLvlLbl val="0"/>
      </c:catAx>
      <c:valAx>
        <c:axId val="197654784"/>
        <c:scaling>
          <c:orientation val="minMax"/>
        </c:scaling>
        <c:delete val="1"/>
        <c:axPos val="l"/>
        <c:numFmt formatCode="General" sourceLinked="1"/>
        <c:majorTickMark val="out"/>
        <c:minorTickMark val="none"/>
        <c:tickLblPos val="none"/>
        <c:crossAx val="197653248"/>
        <c:crosses val="autoZero"/>
        <c:crossBetween val="between"/>
      </c:valAx>
    </c:plotArea>
    <c:plotVisOnly val="1"/>
    <c:dispBlanksAs val="gap"/>
    <c:showDLblsOverMax val="0"/>
  </c:chart>
  <c:txPr>
    <a:bodyPr/>
    <a:lstStyle/>
    <a:p>
      <a:pPr>
        <a:defRPr sz="1800"/>
      </a:pPr>
      <a:endParaRPr lang="ru-RU"/>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23"/>
    </mc:Choice>
    <mc:Fallback>
      <c:style val="23"/>
    </mc:Fallback>
  </mc:AlternateContent>
  <c:chart>
    <c:autoTitleDeleted val="1"/>
    <c:plotArea>
      <c:layout>
        <c:manualLayout>
          <c:layoutTarget val="inner"/>
          <c:xMode val="edge"/>
          <c:yMode val="edge"/>
          <c:x val="0.19765253569184485"/>
          <c:y val="3.8872691933916431E-2"/>
          <c:w val="0.78482830186206587"/>
          <c:h val="0.82555833582026705"/>
        </c:manualLayout>
      </c:layout>
      <c:barChart>
        <c:barDir val="bar"/>
        <c:grouping val="stacked"/>
        <c:varyColors val="0"/>
        <c:ser>
          <c:idx val="0"/>
          <c:order val="0"/>
          <c:tx>
            <c:strRef>
              <c:f>Лист1!$B$8:$B$9</c:f>
              <c:strCache>
                <c:ptCount val="1"/>
                <c:pt idx="0">
                  <c:v>2009</c:v>
                </c:pt>
              </c:strCache>
            </c:strRef>
          </c:tx>
          <c:invertIfNegative val="0"/>
          <c:dLbls>
            <c:spPr>
              <a:noFill/>
              <a:ln>
                <a:noFill/>
              </a:ln>
              <a:effectLst/>
            </c:spPr>
            <c:txPr>
              <a:bodyPr rot="0" vert="horz"/>
              <a:lstStyle/>
              <a:p>
                <a:pPr>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Лист1!$A$10:$A$12</c:f>
              <c:strCache>
                <c:ptCount val="3"/>
                <c:pt idx="0">
                  <c:v>Доп.образование</c:v>
                </c:pt>
                <c:pt idx="1">
                  <c:v>Детские сады</c:v>
                </c:pt>
                <c:pt idx="2">
                  <c:v>Школы</c:v>
                </c:pt>
              </c:strCache>
            </c:strRef>
          </c:cat>
          <c:val>
            <c:numRef>
              <c:f>Лист1!$B$10:$B$12</c:f>
              <c:numCache>
                <c:formatCode>General</c:formatCode>
                <c:ptCount val="3"/>
                <c:pt idx="0">
                  <c:v>13703</c:v>
                </c:pt>
                <c:pt idx="1">
                  <c:v>17510</c:v>
                </c:pt>
                <c:pt idx="2">
                  <c:v>16750</c:v>
                </c:pt>
              </c:numCache>
            </c:numRef>
          </c:val>
          <c:extLst>
            <c:ext xmlns:c16="http://schemas.microsoft.com/office/drawing/2014/chart" uri="{C3380CC4-5D6E-409C-BE32-E72D297353CC}">
              <c16:uniqueId val="{00000000-6866-4015-9C6B-355614121A41}"/>
            </c:ext>
          </c:extLst>
        </c:ser>
        <c:ser>
          <c:idx val="1"/>
          <c:order val="1"/>
          <c:tx>
            <c:strRef>
              <c:f>Лист1!$C$8:$C$9</c:f>
              <c:strCache>
                <c:ptCount val="1"/>
                <c:pt idx="0">
                  <c:v>2019</c:v>
                </c:pt>
              </c:strCache>
            </c:strRef>
          </c:tx>
          <c:invertIfNegative val="0"/>
          <c:dLbls>
            <c:spPr>
              <a:noFill/>
              <a:ln>
                <a:noFill/>
              </a:ln>
              <a:effectLst/>
            </c:spPr>
            <c:txPr>
              <a:bodyPr rot="0" vert="horz"/>
              <a:lstStyle/>
              <a:p>
                <a:pPr>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Лист1!$A$10:$A$12</c:f>
              <c:strCache>
                <c:ptCount val="3"/>
                <c:pt idx="0">
                  <c:v>Доп.образование</c:v>
                </c:pt>
                <c:pt idx="1">
                  <c:v>Детские сады</c:v>
                </c:pt>
                <c:pt idx="2">
                  <c:v>Школы</c:v>
                </c:pt>
              </c:strCache>
            </c:strRef>
          </c:cat>
          <c:val>
            <c:numRef>
              <c:f>Лист1!$C$10:$C$12</c:f>
              <c:numCache>
                <c:formatCode>General</c:formatCode>
                <c:ptCount val="3"/>
                <c:pt idx="0">
                  <c:v>33250</c:v>
                </c:pt>
                <c:pt idx="1">
                  <c:v>42134</c:v>
                </c:pt>
                <c:pt idx="2">
                  <c:v>52890</c:v>
                </c:pt>
              </c:numCache>
            </c:numRef>
          </c:val>
          <c:extLst>
            <c:ext xmlns:c16="http://schemas.microsoft.com/office/drawing/2014/chart" uri="{C3380CC4-5D6E-409C-BE32-E72D297353CC}">
              <c16:uniqueId val="{00000001-6866-4015-9C6B-355614121A41}"/>
            </c:ext>
          </c:extLst>
        </c:ser>
        <c:dLbls>
          <c:showLegendKey val="0"/>
          <c:showVal val="0"/>
          <c:showCatName val="0"/>
          <c:showSerName val="0"/>
          <c:showPercent val="0"/>
          <c:showBubbleSize val="0"/>
        </c:dLbls>
        <c:gapWidth val="150"/>
        <c:overlap val="100"/>
        <c:axId val="96956416"/>
        <c:axId val="96957952"/>
      </c:barChart>
      <c:catAx>
        <c:axId val="96956416"/>
        <c:scaling>
          <c:orientation val="minMax"/>
        </c:scaling>
        <c:delete val="0"/>
        <c:axPos val="l"/>
        <c:numFmt formatCode="General" sourceLinked="1"/>
        <c:majorTickMark val="none"/>
        <c:minorTickMark val="none"/>
        <c:tickLblPos val="nextTo"/>
        <c:txPr>
          <a:bodyPr rot="-60000000" vert="horz"/>
          <a:lstStyle/>
          <a:p>
            <a:pPr>
              <a:defRPr/>
            </a:pPr>
            <a:endParaRPr lang="ru-RU"/>
          </a:p>
        </c:txPr>
        <c:crossAx val="96957952"/>
        <c:crosses val="autoZero"/>
        <c:auto val="1"/>
        <c:lblAlgn val="ctr"/>
        <c:lblOffset val="100"/>
        <c:noMultiLvlLbl val="0"/>
      </c:catAx>
      <c:valAx>
        <c:axId val="96957952"/>
        <c:scaling>
          <c:orientation val="minMax"/>
        </c:scaling>
        <c:delete val="1"/>
        <c:axPos val="b"/>
        <c:majorGridlines/>
        <c:numFmt formatCode="General" sourceLinked="1"/>
        <c:majorTickMark val="none"/>
        <c:minorTickMark val="none"/>
        <c:tickLblPos val="none"/>
        <c:crossAx val="96956416"/>
        <c:crosses val="autoZero"/>
        <c:crossBetween val="between"/>
      </c:valAx>
    </c:plotArea>
    <c:legend>
      <c:legendPos val="b"/>
      <c:layout>
        <c:manualLayout>
          <c:xMode val="edge"/>
          <c:yMode val="edge"/>
          <c:x val="0.80440953083989508"/>
          <c:y val="0.8228460574185178"/>
          <c:w val="0.14534760498687666"/>
          <c:h val="0.17715371110059455"/>
        </c:manualLayout>
      </c:layout>
      <c:overlay val="0"/>
      <c:txPr>
        <a:bodyPr rot="0" vert="horz"/>
        <a:lstStyle/>
        <a:p>
          <a:pPr>
            <a:defRPr/>
          </a:pPr>
          <a:endParaRPr lang="ru-RU"/>
        </a:p>
      </c:txPr>
    </c:legend>
    <c:plotVisOnly val="1"/>
    <c:dispBlanksAs val="gap"/>
    <c:showDLblsOverMax val="0"/>
  </c:chart>
  <c:txPr>
    <a:bodyPr/>
    <a:lstStyle/>
    <a:p>
      <a:pPr>
        <a:defRPr sz="1800"/>
      </a:pPr>
      <a:endParaRPr lang="ru-RU"/>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23"/>
    </mc:Choice>
    <mc:Fallback>
      <c:style val="23"/>
    </mc:Fallback>
  </mc:AlternateContent>
  <c:chart>
    <c:autoTitleDeleted val="1"/>
    <c:plotArea>
      <c:layout/>
      <c:barChart>
        <c:barDir val="bar"/>
        <c:grouping val="stacked"/>
        <c:varyColors val="0"/>
        <c:ser>
          <c:idx val="0"/>
          <c:order val="0"/>
          <c:tx>
            <c:strRef>
              <c:f>Лист1!$B$16:$B$17</c:f>
              <c:strCache>
                <c:ptCount val="1"/>
                <c:pt idx="0">
                  <c:v>2009</c:v>
                </c:pt>
              </c:strCache>
            </c:strRef>
          </c:tx>
          <c:invertIfNegative val="0"/>
          <c:dLbls>
            <c:spPr>
              <a:noFill/>
              <a:ln>
                <a:noFill/>
              </a:ln>
              <a:effectLst/>
            </c:spPr>
            <c:txPr>
              <a:bodyPr rot="0" vert="horz"/>
              <a:lstStyle/>
              <a:p>
                <a:pPr>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Лист1!$A$18:$A$20</c:f>
              <c:strCache>
                <c:ptCount val="3"/>
                <c:pt idx="0">
                  <c:v>Доп.образование</c:v>
                </c:pt>
                <c:pt idx="1">
                  <c:v>Детские сады</c:v>
                </c:pt>
                <c:pt idx="2">
                  <c:v>Школы</c:v>
                </c:pt>
              </c:strCache>
            </c:strRef>
          </c:cat>
          <c:val>
            <c:numRef>
              <c:f>Лист1!$B$18:$B$20</c:f>
              <c:numCache>
                <c:formatCode>General</c:formatCode>
                <c:ptCount val="3"/>
                <c:pt idx="0">
                  <c:v>7141</c:v>
                </c:pt>
                <c:pt idx="1">
                  <c:v>10200</c:v>
                </c:pt>
                <c:pt idx="2">
                  <c:v>10838</c:v>
                </c:pt>
              </c:numCache>
            </c:numRef>
          </c:val>
          <c:extLst>
            <c:ext xmlns:c16="http://schemas.microsoft.com/office/drawing/2014/chart" uri="{C3380CC4-5D6E-409C-BE32-E72D297353CC}">
              <c16:uniqueId val="{00000000-C81E-4F11-866E-EF6F1C31E0D5}"/>
            </c:ext>
          </c:extLst>
        </c:ser>
        <c:ser>
          <c:idx val="1"/>
          <c:order val="1"/>
          <c:tx>
            <c:strRef>
              <c:f>Лист1!$C$16:$C$17</c:f>
              <c:strCache>
                <c:ptCount val="1"/>
                <c:pt idx="0">
                  <c:v>2019</c:v>
                </c:pt>
              </c:strCache>
            </c:strRef>
          </c:tx>
          <c:invertIfNegative val="0"/>
          <c:dLbls>
            <c:spPr>
              <a:noFill/>
              <a:ln>
                <a:noFill/>
              </a:ln>
              <a:effectLst/>
            </c:spPr>
            <c:txPr>
              <a:bodyPr rot="0" vert="horz"/>
              <a:lstStyle/>
              <a:p>
                <a:pPr>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Лист1!$A$18:$A$20</c:f>
              <c:strCache>
                <c:ptCount val="3"/>
                <c:pt idx="0">
                  <c:v>Доп.образование</c:v>
                </c:pt>
                <c:pt idx="1">
                  <c:v>Детские сады</c:v>
                </c:pt>
                <c:pt idx="2">
                  <c:v>Школы</c:v>
                </c:pt>
              </c:strCache>
            </c:strRef>
          </c:cat>
          <c:val>
            <c:numRef>
              <c:f>Лист1!$C$18:$C$20</c:f>
              <c:numCache>
                <c:formatCode>General</c:formatCode>
                <c:ptCount val="3"/>
                <c:pt idx="0">
                  <c:v>31799</c:v>
                </c:pt>
                <c:pt idx="1">
                  <c:v>26277</c:v>
                </c:pt>
                <c:pt idx="2">
                  <c:v>35803</c:v>
                </c:pt>
              </c:numCache>
            </c:numRef>
          </c:val>
          <c:extLst>
            <c:ext xmlns:c16="http://schemas.microsoft.com/office/drawing/2014/chart" uri="{C3380CC4-5D6E-409C-BE32-E72D297353CC}">
              <c16:uniqueId val="{00000001-C81E-4F11-866E-EF6F1C31E0D5}"/>
            </c:ext>
          </c:extLst>
        </c:ser>
        <c:dLbls>
          <c:showLegendKey val="0"/>
          <c:showVal val="0"/>
          <c:showCatName val="0"/>
          <c:showSerName val="0"/>
          <c:showPercent val="0"/>
          <c:showBubbleSize val="0"/>
        </c:dLbls>
        <c:gapWidth val="150"/>
        <c:overlap val="100"/>
        <c:axId val="96979968"/>
        <c:axId val="96989952"/>
      </c:barChart>
      <c:catAx>
        <c:axId val="96979968"/>
        <c:scaling>
          <c:orientation val="minMax"/>
        </c:scaling>
        <c:delete val="0"/>
        <c:axPos val="l"/>
        <c:numFmt formatCode="General" sourceLinked="1"/>
        <c:majorTickMark val="none"/>
        <c:minorTickMark val="none"/>
        <c:tickLblPos val="nextTo"/>
        <c:txPr>
          <a:bodyPr rot="-60000000" vert="horz"/>
          <a:lstStyle/>
          <a:p>
            <a:pPr>
              <a:defRPr/>
            </a:pPr>
            <a:endParaRPr lang="ru-RU"/>
          </a:p>
        </c:txPr>
        <c:crossAx val="96989952"/>
        <c:crosses val="autoZero"/>
        <c:auto val="1"/>
        <c:lblAlgn val="ctr"/>
        <c:lblOffset val="100"/>
        <c:noMultiLvlLbl val="0"/>
      </c:catAx>
      <c:valAx>
        <c:axId val="96989952"/>
        <c:scaling>
          <c:orientation val="minMax"/>
        </c:scaling>
        <c:delete val="1"/>
        <c:axPos val="b"/>
        <c:majorGridlines/>
        <c:numFmt formatCode="General" sourceLinked="1"/>
        <c:majorTickMark val="none"/>
        <c:minorTickMark val="none"/>
        <c:tickLblPos val="none"/>
        <c:crossAx val="96979968"/>
        <c:crosses val="autoZero"/>
        <c:crossBetween val="between"/>
      </c:valAx>
    </c:plotArea>
    <c:legend>
      <c:legendPos val="b"/>
      <c:layout>
        <c:manualLayout>
          <c:xMode val="edge"/>
          <c:yMode val="edge"/>
          <c:x val="0.81065953083989528"/>
          <c:y val="0.74381152058298672"/>
          <c:w val="0.14534760498687666"/>
          <c:h val="0.17059237069595704"/>
        </c:manualLayout>
      </c:layout>
      <c:overlay val="0"/>
      <c:txPr>
        <a:bodyPr rot="0" vert="horz"/>
        <a:lstStyle/>
        <a:p>
          <a:pPr>
            <a:defRPr/>
          </a:pPr>
          <a:endParaRPr lang="ru-RU"/>
        </a:p>
      </c:txPr>
    </c:legend>
    <c:plotVisOnly val="1"/>
    <c:dispBlanksAs val="gap"/>
    <c:showDLblsOverMax val="0"/>
  </c:chart>
  <c:txPr>
    <a:bodyPr/>
    <a:lstStyle/>
    <a:p>
      <a:pPr>
        <a:defRPr sz="1800"/>
      </a:pPr>
      <a:endParaRPr lang="ru-RU"/>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4.6313611840186855E-2"/>
          <c:y val="2.2817460317460358E-2"/>
          <c:w val="0.73369222076407214"/>
          <c:h val="0.86134920634920775"/>
        </c:manualLayout>
      </c:layout>
      <c:lineChart>
        <c:grouping val="standard"/>
        <c:varyColors val="0"/>
        <c:ser>
          <c:idx val="0"/>
          <c:order val="0"/>
          <c:tx>
            <c:strRef>
              <c:f>Лист1!$B$1</c:f>
              <c:strCache>
                <c:ptCount val="1"/>
                <c:pt idx="0">
                  <c:v>русский язык</c:v>
                </c:pt>
              </c:strCache>
            </c:strRef>
          </c:tx>
          <c:spPr>
            <a:ln w="63500"/>
          </c:spPr>
          <c:dLbls>
            <c:dLbl>
              <c:idx val="0"/>
              <c:layout>
                <c:manualLayout>
                  <c:x val="-3.1683106401351321E-3"/>
                  <c:y val="-6.174371623990239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5BC9-4A09-94C0-00C8059AF771}"/>
                </c:ext>
              </c:extLst>
            </c:dLbl>
            <c:dLbl>
              <c:idx val="1"/>
              <c:layout>
                <c:manualLayout>
                  <c:x val="-3.1683106401351321E-3"/>
                  <c:y val="-8.449140117039276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5BC9-4A09-94C0-00C8059AF771}"/>
                </c:ext>
              </c:extLst>
            </c:dLbl>
            <c:dLbl>
              <c:idx val="2"/>
              <c:layout>
                <c:manualLayout>
                  <c:x val="-4.2244141868468758E-3"/>
                  <c:y val="-8.12417318946082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5BC9-4A09-94C0-00C8059AF771}"/>
                </c:ext>
              </c:extLst>
            </c:dLbl>
            <c:dLbl>
              <c:idx val="3"/>
              <c:layout>
                <c:manualLayout>
                  <c:x val="-4.2244141868468376E-3"/>
                  <c:y val="-5.199470841254936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5BC9-4A09-94C0-00C8059AF771}"/>
                </c:ext>
              </c:extLst>
            </c:dLbl>
            <c:dLbl>
              <c:idx val="4"/>
              <c:layout>
                <c:manualLayout>
                  <c:x val="-5.2805177335585474E-3"/>
                  <c:y val="-7.799206261882410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5BC9-4A09-94C0-00C8059AF771}"/>
                </c:ext>
              </c:extLst>
            </c:dLbl>
            <c:dLbl>
              <c:idx val="5"/>
              <c:layout>
                <c:manualLayout>
                  <c:x val="-9.5049319204053868E-3"/>
                  <c:y val="-8.449140117039276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5BC9-4A09-94C0-00C8059AF771}"/>
                </c:ext>
              </c:extLst>
            </c:dLbl>
            <c:dLbl>
              <c:idx val="6"/>
              <c:layout>
                <c:manualLayout>
                  <c:x val="4.2244141868468376E-3"/>
                  <c:y val="-7.149272406725540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5BC9-4A09-94C0-00C8059AF771}"/>
                </c:ext>
              </c:extLst>
            </c:dLbl>
            <c:dLbl>
              <c:idx val="7"/>
              <c:layout>
                <c:manualLayout>
                  <c:x val="-2.112207093423496E-3"/>
                  <c:y val="-5.849404696411805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5BC9-4A09-94C0-00C8059AF771}"/>
                </c:ext>
              </c:extLst>
            </c:dLbl>
            <c:dLbl>
              <c:idx val="8"/>
              <c:layout>
                <c:manualLayout>
                  <c:x val="2.1122070934234188E-3"/>
                  <c:y val="-5.199470841254936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5BC9-4A09-94C0-00C8059AF771}"/>
                </c:ext>
              </c:extLst>
            </c:dLbl>
            <c:dLbl>
              <c:idx val="9"/>
              <c:layout>
                <c:manualLayout>
                  <c:x val="-7.7446698754652846E-17"/>
                  <c:y val="-3.249669275784337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5BC9-4A09-94C0-00C8059AF771}"/>
                </c:ext>
              </c:extLst>
            </c:dLbl>
            <c:dLbl>
              <c:idx val="10"/>
              <c:layout>
                <c:manualLayout>
                  <c:x val="0"/>
                  <c:y val="-4.224570058519634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5BC9-4A09-94C0-00C8059AF771}"/>
                </c:ext>
              </c:extLst>
            </c:dLbl>
            <c:spPr>
              <a:noFill/>
              <a:ln>
                <a:noFill/>
              </a:ln>
              <a:effectLst/>
            </c:spPr>
            <c:txPr>
              <a:bodyPr wrap="square" lIns="38100" tIns="19050" rIns="38100" bIns="19050" anchor="ctr">
                <a:spAutoFit/>
              </a:bodyPr>
              <a:lstStyle/>
              <a:p>
                <a:pPr>
                  <a:defRPr sz="1600"/>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Лист1!$A$2:$A$12</c:f>
              <c:numCache>
                <c:formatCode>General</c:formatCode>
                <c:ptCount val="11"/>
                <c:pt idx="0">
                  <c:v>2009</c:v>
                </c:pt>
                <c:pt idx="1">
                  <c:v>2010</c:v>
                </c:pt>
                <c:pt idx="2">
                  <c:v>2011</c:v>
                </c:pt>
                <c:pt idx="3">
                  <c:v>2012</c:v>
                </c:pt>
                <c:pt idx="4">
                  <c:v>2013</c:v>
                </c:pt>
                <c:pt idx="5">
                  <c:v>2014</c:v>
                </c:pt>
                <c:pt idx="6">
                  <c:v>2015</c:v>
                </c:pt>
                <c:pt idx="7">
                  <c:v>2016</c:v>
                </c:pt>
                <c:pt idx="8">
                  <c:v>2017</c:v>
                </c:pt>
                <c:pt idx="9">
                  <c:v>2018</c:v>
                </c:pt>
                <c:pt idx="10">
                  <c:v>2019</c:v>
                </c:pt>
              </c:numCache>
            </c:numRef>
          </c:cat>
          <c:val>
            <c:numRef>
              <c:f>Лист1!$B$2:$B$12</c:f>
              <c:numCache>
                <c:formatCode>General</c:formatCode>
                <c:ptCount val="11"/>
                <c:pt idx="0">
                  <c:v>55.3</c:v>
                </c:pt>
                <c:pt idx="1">
                  <c:v>58.3</c:v>
                </c:pt>
                <c:pt idx="2">
                  <c:v>63.9</c:v>
                </c:pt>
                <c:pt idx="3">
                  <c:v>66.5</c:v>
                </c:pt>
                <c:pt idx="4">
                  <c:v>65.8</c:v>
                </c:pt>
                <c:pt idx="5">
                  <c:v>66.900000000000006</c:v>
                </c:pt>
                <c:pt idx="6">
                  <c:v>71.599999999999994</c:v>
                </c:pt>
                <c:pt idx="7">
                  <c:v>72.7</c:v>
                </c:pt>
                <c:pt idx="8">
                  <c:v>73.3</c:v>
                </c:pt>
                <c:pt idx="9">
                  <c:v>75.3</c:v>
                </c:pt>
                <c:pt idx="10">
                  <c:v>74.25</c:v>
                </c:pt>
              </c:numCache>
            </c:numRef>
          </c:val>
          <c:smooth val="0"/>
          <c:extLst>
            <c:ext xmlns:c16="http://schemas.microsoft.com/office/drawing/2014/chart" uri="{C3380CC4-5D6E-409C-BE32-E72D297353CC}">
              <c16:uniqueId val="{00000000-4B5A-4F4A-89D7-DFA3C3907435}"/>
            </c:ext>
          </c:extLst>
        </c:ser>
        <c:ser>
          <c:idx val="1"/>
          <c:order val="1"/>
          <c:tx>
            <c:strRef>
              <c:f>Лист1!$C$1</c:f>
              <c:strCache>
                <c:ptCount val="1"/>
                <c:pt idx="0">
                  <c:v>Столбец1</c:v>
                </c:pt>
              </c:strCache>
            </c:strRef>
          </c:tx>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Лист1!$A$2:$A$12</c:f>
              <c:numCache>
                <c:formatCode>General</c:formatCode>
                <c:ptCount val="11"/>
                <c:pt idx="0">
                  <c:v>2009</c:v>
                </c:pt>
                <c:pt idx="1">
                  <c:v>2010</c:v>
                </c:pt>
                <c:pt idx="2">
                  <c:v>2011</c:v>
                </c:pt>
                <c:pt idx="3">
                  <c:v>2012</c:v>
                </c:pt>
                <c:pt idx="4">
                  <c:v>2013</c:v>
                </c:pt>
                <c:pt idx="5">
                  <c:v>2014</c:v>
                </c:pt>
                <c:pt idx="6">
                  <c:v>2015</c:v>
                </c:pt>
                <c:pt idx="7">
                  <c:v>2016</c:v>
                </c:pt>
                <c:pt idx="8">
                  <c:v>2017</c:v>
                </c:pt>
                <c:pt idx="9">
                  <c:v>2018</c:v>
                </c:pt>
                <c:pt idx="10">
                  <c:v>2019</c:v>
                </c:pt>
              </c:numCache>
            </c:numRef>
          </c:cat>
          <c:val>
            <c:numRef>
              <c:f>Лист1!$C$2:$C$12</c:f>
              <c:numCache>
                <c:formatCode>General</c:formatCode>
                <c:ptCount val="11"/>
              </c:numCache>
            </c:numRef>
          </c:val>
          <c:smooth val="0"/>
          <c:extLst>
            <c:ext xmlns:c16="http://schemas.microsoft.com/office/drawing/2014/chart" uri="{C3380CC4-5D6E-409C-BE32-E72D297353CC}">
              <c16:uniqueId val="{00000001-4B5A-4F4A-89D7-DFA3C3907435}"/>
            </c:ext>
          </c:extLst>
        </c:ser>
        <c:ser>
          <c:idx val="2"/>
          <c:order val="2"/>
          <c:tx>
            <c:strRef>
              <c:f>Лист1!$D$1</c:f>
              <c:strCache>
                <c:ptCount val="1"/>
                <c:pt idx="0">
                  <c:v>математика</c:v>
                </c:pt>
              </c:strCache>
            </c:strRef>
          </c:tx>
          <c:spPr>
            <a:ln w="63500"/>
          </c:spPr>
          <c:dLbls>
            <c:dLbl>
              <c:idx val="0"/>
              <c:layout>
                <c:manualLayout>
                  <c:x val="-1.1617139013828824E-2"/>
                  <c:y val="8.449140117039276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BC9-4A09-94C0-00C8059AF771}"/>
                </c:ext>
              </c:extLst>
            </c:dLbl>
            <c:dLbl>
              <c:idx val="1"/>
              <c:layout>
                <c:manualLayout>
                  <c:x val="-3.1683106401351321E-3"/>
                  <c:y val="6.499338551568674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BC9-4A09-94C0-00C8059AF771}"/>
                </c:ext>
              </c:extLst>
            </c:dLbl>
            <c:dLbl>
              <c:idx val="2"/>
              <c:layout>
                <c:manualLayout>
                  <c:x val="-4.2244141868468758E-3"/>
                  <c:y val="7.149272406725540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BC9-4A09-94C0-00C8059AF771}"/>
                </c:ext>
              </c:extLst>
            </c:dLbl>
            <c:dLbl>
              <c:idx val="3"/>
              <c:layout>
                <c:manualLayout>
                  <c:x val="0"/>
                  <c:y val="6.499338551568674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BC9-4A09-94C0-00C8059AF771}"/>
                </c:ext>
              </c:extLst>
            </c:dLbl>
            <c:dLbl>
              <c:idx val="4"/>
              <c:layout>
                <c:manualLayout>
                  <c:x val="0"/>
                  <c:y val="8.77410704461770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BC9-4A09-94C0-00C8059AF771}"/>
                </c:ext>
              </c:extLst>
            </c:dLbl>
            <c:dLbl>
              <c:idx val="5"/>
              <c:layout>
                <c:manualLayout>
                  <c:x val="0"/>
                  <c:y val="4.224570058519634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BC9-4A09-94C0-00C8059AF771}"/>
                </c:ext>
              </c:extLst>
            </c:dLbl>
            <c:dLbl>
              <c:idx val="6"/>
              <c:layout>
                <c:manualLayout>
                  <c:x val="-1.056103546711789E-3"/>
                  <c:y val="5.524437768833369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BC9-4A09-94C0-00C8059AF771}"/>
                </c:ext>
              </c:extLst>
            </c:dLbl>
            <c:dLbl>
              <c:idx val="7"/>
              <c:layout>
                <c:manualLayout>
                  <c:x val="-2.112207093423496E-3"/>
                  <c:y val="4.874503913676495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BC9-4A09-94C0-00C8059AF771}"/>
                </c:ext>
              </c:extLst>
            </c:dLbl>
            <c:dLbl>
              <c:idx val="8"/>
              <c:layout>
                <c:manualLayout>
                  <c:x val="-3.1683106401351321E-3"/>
                  <c:y val="4.549536986098068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BC9-4A09-94C0-00C8059AF771}"/>
                </c:ext>
              </c:extLst>
            </c:dLbl>
            <c:dLbl>
              <c:idx val="9"/>
              <c:layout>
                <c:manualLayout>
                  <c:x val="-7.7446698754652846E-17"/>
                  <c:y val="4.224570058519637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BC9-4A09-94C0-00C8059AF771}"/>
                </c:ext>
              </c:extLst>
            </c:dLbl>
            <c:spPr>
              <a:noFill/>
              <a:ln>
                <a:noFill/>
              </a:ln>
              <a:effectLst/>
            </c:spPr>
            <c:txPr>
              <a:bodyPr wrap="square" lIns="38100" tIns="19050" rIns="38100" bIns="19050" anchor="ctr">
                <a:spAutoFit/>
              </a:bodyPr>
              <a:lstStyle/>
              <a:p>
                <a:pPr>
                  <a:defRPr sz="1600"/>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Лист1!$A$2:$A$12</c:f>
              <c:numCache>
                <c:formatCode>General</c:formatCode>
                <c:ptCount val="11"/>
                <c:pt idx="0">
                  <c:v>2009</c:v>
                </c:pt>
                <c:pt idx="1">
                  <c:v>2010</c:v>
                </c:pt>
                <c:pt idx="2">
                  <c:v>2011</c:v>
                </c:pt>
                <c:pt idx="3">
                  <c:v>2012</c:v>
                </c:pt>
                <c:pt idx="4">
                  <c:v>2013</c:v>
                </c:pt>
                <c:pt idx="5">
                  <c:v>2014</c:v>
                </c:pt>
                <c:pt idx="6">
                  <c:v>2015</c:v>
                </c:pt>
                <c:pt idx="7">
                  <c:v>2016</c:v>
                </c:pt>
                <c:pt idx="8">
                  <c:v>2017</c:v>
                </c:pt>
                <c:pt idx="9">
                  <c:v>2018</c:v>
                </c:pt>
                <c:pt idx="10">
                  <c:v>2019</c:v>
                </c:pt>
              </c:numCache>
            </c:numRef>
          </c:cat>
          <c:val>
            <c:numRef>
              <c:f>Лист1!$D$2:$D$12</c:f>
              <c:numCache>
                <c:formatCode>General</c:formatCode>
                <c:ptCount val="11"/>
                <c:pt idx="0">
                  <c:v>41.7</c:v>
                </c:pt>
                <c:pt idx="1">
                  <c:v>45.2</c:v>
                </c:pt>
                <c:pt idx="2">
                  <c:v>49.2</c:v>
                </c:pt>
                <c:pt idx="3">
                  <c:v>48.6</c:v>
                </c:pt>
                <c:pt idx="4">
                  <c:v>52.3</c:v>
                </c:pt>
                <c:pt idx="5">
                  <c:v>48.3</c:v>
                </c:pt>
                <c:pt idx="6">
                  <c:v>51.2</c:v>
                </c:pt>
                <c:pt idx="7">
                  <c:v>50.6</c:v>
                </c:pt>
                <c:pt idx="8">
                  <c:v>53.53</c:v>
                </c:pt>
                <c:pt idx="9">
                  <c:v>58.4</c:v>
                </c:pt>
                <c:pt idx="10">
                  <c:v>65.14</c:v>
                </c:pt>
              </c:numCache>
            </c:numRef>
          </c:val>
          <c:smooth val="0"/>
          <c:extLst>
            <c:ext xmlns:c16="http://schemas.microsoft.com/office/drawing/2014/chart" uri="{C3380CC4-5D6E-409C-BE32-E72D297353CC}">
              <c16:uniqueId val="{00000002-4B5A-4F4A-89D7-DFA3C3907435}"/>
            </c:ext>
          </c:extLst>
        </c:ser>
        <c:dLbls>
          <c:showLegendKey val="0"/>
          <c:showVal val="0"/>
          <c:showCatName val="0"/>
          <c:showSerName val="0"/>
          <c:showPercent val="0"/>
          <c:showBubbleSize val="0"/>
        </c:dLbls>
        <c:marker val="1"/>
        <c:smooth val="0"/>
        <c:axId val="164800768"/>
        <c:axId val="164818944"/>
      </c:lineChart>
      <c:catAx>
        <c:axId val="164800768"/>
        <c:scaling>
          <c:orientation val="minMax"/>
        </c:scaling>
        <c:delete val="0"/>
        <c:axPos val="b"/>
        <c:numFmt formatCode="General" sourceLinked="1"/>
        <c:majorTickMark val="out"/>
        <c:minorTickMark val="none"/>
        <c:tickLblPos val="nextTo"/>
        <c:txPr>
          <a:bodyPr/>
          <a:lstStyle/>
          <a:p>
            <a:pPr>
              <a:defRPr sz="1600"/>
            </a:pPr>
            <a:endParaRPr lang="ru-RU"/>
          </a:p>
        </c:txPr>
        <c:crossAx val="164818944"/>
        <c:crosses val="autoZero"/>
        <c:auto val="1"/>
        <c:lblAlgn val="ctr"/>
        <c:lblOffset val="100"/>
        <c:noMultiLvlLbl val="0"/>
      </c:catAx>
      <c:valAx>
        <c:axId val="164818944"/>
        <c:scaling>
          <c:orientation val="minMax"/>
        </c:scaling>
        <c:delete val="0"/>
        <c:axPos val="l"/>
        <c:numFmt formatCode="General" sourceLinked="1"/>
        <c:majorTickMark val="out"/>
        <c:minorTickMark val="none"/>
        <c:tickLblPos val="nextTo"/>
        <c:txPr>
          <a:bodyPr/>
          <a:lstStyle/>
          <a:p>
            <a:pPr>
              <a:defRPr sz="1200"/>
            </a:pPr>
            <a:endParaRPr lang="ru-RU"/>
          </a:p>
        </c:txPr>
        <c:crossAx val="164800768"/>
        <c:crosses val="autoZero"/>
        <c:crossBetween val="between"/>
      </c:valAx>
    </c:plotArea>
    <c:legend>
      <c:legendPos val="r"/>
      <c:legendEntry>
        <c:idx val="1"/>
        <c:delete val="1"/>
      </c:legendEntry>
      <c:layout>
        <c:manualLayout>
          <c:xMode val="edge"/>
          <c:yMode val="edge"/>
          <c:x val="0.8071231332719303"/>
          <c:y val="0.44779982037261162"/>
          <c:w val="0.12073375746008275"/>
          <c:h val="0.1396293329989842"/>
        </c:manualLayout>
      </c:layout>
      <c:overlay val="0"/>
      <c:txPr>
        <a:bodyPr/>
        <a:lstStyle/>
        <a:p>
          <a:pPr>
            <a:defRPr sz="1400"/>
          </a:pPr>
          <a:endParaRPr lang="ru-RU"/>
        </a:p>
      </c:txPr>
    </c:legend>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677165354330709E-2"/>
          <c:y val="0.10258334752809135"/>
          <c:w val="0.92932283464566934"/>
          <c:h val="0.82308840901277014"/>
        </c:manualLayout>
      </c:layout>
      <c:lineChart>
        <c:grouping val="standard"/>
        <c:varyColors val="0"/>
        <c:ser>
          <c:idx val="0"/>
          <c:order val="0"/>
          <c:tx>
            <c:strRef>
              <c:f>Лист1!$B$1</c:f>
              <c:strCache>
                <c:ptCount val="1"/>
                <c:pt idx="0">
                  <c:v>английский</c:v>
                </c:pt>
              </c:strCache>
            </c:strRef>
          </c:tx>
          <c:spPr>
            <a:ln w="63500" cap="rnd">
              <a:solidFill>
                <a:schemeClr val="accent1"/>
              </a:solidFill>
              <a:round/>
            </a:ln>
            <a:effectLst/>
          </c:spPr>
          <c:marker>
            <c:symbol val="none"/>
          </c:marker>
          <c:dLbls>
            <c:dLbl>
              <c:idx val="0"/>
              <c:layout>
                <c:manualLayout>
                  <c:x val="-2.9687499999999999E-2"/>
                  <c:y val="-5.390624668391696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4EE-4C33-AE96-73A023B1DEA0}"/>
                </c:ext>
              </c:extLst>
            </c:dLbl>
            <c:dLbl>
              <c:idx val="2"/>
              <c:layout>
                <c:manualLayout>
                  <c:x val="-3.125E-2"/>
                  <c:y val="-4.21874974048045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4EE-4C33-AE96-73A023B1DEA0}"/>
                </c:ext>
              </c:extLst>
            </c:dLbl>
            <c:dLbl>
              <c:idx val="5"/>
              <c:layout>
                <c:manualLayout>
                  <c:x val="-2.4999999999999939E-2"/>
                  <c:y val="3.046874812569218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14EE-4C33-AE96-73A023B1DEA0}"/>
                </c:ext>
              </c:extLst>
            </c:dLbl>
            <c:dLbl>
              <c:idx val="6"/>
              <c:layout>
                <c:manualLayout>
                  <c:x val="-2.0312499999999983E-2"/>
                  <c:y val="-4.21874974048045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14EE-4C33-AE96-73A023B1DEA0}"/>
                </c:ext>
              </c:extLst>
            </c:dLbl>
            <c:dLbl>
              <c:idx val="7"/>
              <c:layout>
                <c:manualLayout>
                  <c:x val="-3.2812500000000001E-2"/>
                  <c:y val="-3.749999769315968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14EE-4C33-AE96-73A023B1DEA0}"/>
                </c:ext>
              </c:extLst>
            </c:dLbl>
            <c:dLbl>
              <c:idx val="8"/>
              <c:layout>
                <c:manualLayout>
                  <c:x val="-2.1875000000000016E-2"/>
                  <c:y val="-3.281249798151469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14EE-4C33-AE96-73A023B1DEA0}"/>
                </c:ext>
              </c:extLst>
            </c:dLbl>
            <c:dLbl>
              <c:idx val="9"/>
              <c:layout>
                <c:manualLayout>
                  <c:x val="-1.0937499999999999E-2"/>
                  <c:y val="-4.453124726062701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14EE-4C33-AE96-73A023B1DEA0}"/>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Лист1!$A$2:$A$12</c:f>
              <c:numCache>
                <c:formatCode>General</c:formatCode>
                <c:ptCount val="11"/>
                <c:pt idx="0">
                  <c:v>2009</c:v>
                </c:pt>
                <c:pt idx="1">
                  <c:v>2010</c:v>
                </c:pt>
                <c:pt idx="2">
                  <c:v>2011</c:v>
                </c:pt>
                <c:pt idx="3">
                  <c:v>2012</c:v>
                </c:pt>
                <c:pt idx="4">
                  <c:v>2012</c:v>
                </c:pt>
                <c:pt idx="5">
                  <c:v>2014</c:v>
                </c:pt>
                <c:pt idx="6">
                  <c:v>2015</c:v>
                </c:pt>
                <c:pt idx="7">
                  <c:v>2016</c:v>
                </c:pt>
                <c:pt idx="8">
                  <c:v>2017</c:v>
                </c:pt>
                <c:pt idx="9">
                  <c:v>2018</c:v>
                </c:pt>
                <c:pt idx="10">
                  <c:v>2019</c:v>
                </c:pt>
              </c:numCache>
            </c:numRef>
          </c:cat>
          <c:val>
            <c:numRef>
              <c:f>Лист1!$B$2:$B$12</c:f>
              <c:numCache>
                <c:formatCode>General</c:formatCode>
                <c:ptCount val="11"/>
                <c:pt idx="0">
                  <c:v>58.4</c:v>
                </c:pt>
                <c:pt idx="1">
                  <c:v>52.2</c:v>
                </c:pt>
                <c:pt idx="2">
                  <c:v>61.9</c:v>
                </c:pt>
                <c:pt idx="3">
                  <c:v>63.7</c:v>
                </c:pt>
                <c:pt idx="4">
                  <c:v>84.5</c:v>
                </c:pt>
                <c:pt idx="5">
                  <c:v>68.8</c:v>
                </c:pt>
                <c:pt idx="6">
                  <c:v>72.900000000000006</c:v>
                </c:pt>
                <c:pt idx="7">
                  <c:v>72.099999999999994</c:v>
                </c:pt>
                <c:pt idx="8">
                  <c:v>74.400000000000006</c:v>
                </c:pt>
                <c:pt idx="9">
                  <c:v>75.599999999999994</c:v>
                </c:pt>
                <c:pt idx="10">
                  <c:v>77.55</c:v>
                </c:pt>
              </c:numCache>
            </c:numRef>
          </c:val>
          <c:smooth val="0"/>
          <c:extLst>
            <c:ext xmlns:c16="http://schemas.microsoft.com/office/drawing/2014/chart" uri="{C3380CC4-5D6E-409C-BE32-E72D297353CC}">
              <c16:uniqueId val="{00000000-14EE-4C33-AE96-73A023B1DEA0}"/>
            </c:ext>
          </c:extLst>
        </c:ser>
        <c:ser>
          <c:idx val="1"/>
          <c:order val="1"/>
          <c:tx>
            <c:strRef>
              <c:f>Лист1!$C$1</c:f>
              <c:strCache>
                <c:ptCount val="1"/>
                <c:pt idx="0">
                  <c:v>литература</c:v>
                </c:pt>
              </c:strCache>
            </c:strRef>
          </c:tx>
          <c:spPr>
            <a:ln w="63500" cap="rnd">
              <a:solidFill>
                <a:schemeClr val="accent2"/>
              </a:solidFill>
              <a:round/>
            </a:ln>
            <a:effectLst/>
          </c:spPr>
          <c:marker>
            <c:symbol val="circle"/>
            <c:size val="5"/>
            <c:spPr>
              <a:solidFill>
                <a:schemeClr val="accent2"/>
              </a:solidFill>
              <a:ln w="9525">
                <a:solidFill>
                  <a:schemeClr val="accent2"/>
                </a:solidFill>
              </a:ln>
              <a:effectLst/>
            </c:spPr>
          </c:marker>
          <c:dPt>
            <c:idx val="3"/>
            <c:bubble3D val="0"/>
            <c:spPr>
              <a:ln w="63500" cap="rnd" cmpd="sng">
                <a:solidFill>
                  <a:schemeClr val="accent2"/>
                </a:solidFill>
                <a:round/>
              </a:ln>
              <a:effectLst/>
            </c:spPr>
            <c:extLst>
              <c:ext xmlns:c16="http://schemas.microsoft.com/office/drawing/2014/chart" uri="{C3380CC4-5D6E-409C-BE32-E72D297353CC}">
                <c16:uniqueId val="{00000003-14EE-4C33-AE96-73A023B1DEA0}"/>
              </c:ext>
            </c:extLst>
          </c:dPt>
          <c:dLbls>
            <c:dLbl>
              <c:idx val="0"/>
              <c:layout>
                <c:manualLayout>
                  <c:x val="-1.5625E-2"/>
                  <c:y val="4.687499711644950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4EE-4C33-AE96-73A023B1DEA0}"/>
                </c:ext>
              </c:extLst>
            </c:dLbl>
            <c:dLbl>
              <c:idx val="1"/>
              <c:layout>
                <c:manualLayout>
                  <c:x val="-1.8749999999999999E-2"/>
                  <c:y val="-3.281249798151471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14EE-4C33-AE96-73A023B1DEA0}"/>
                </c:ext>
              </c:extLst>
            </c:dLbl>
            <c:dLbl>
              <c:idx val="2"/>
              <c:layout>
                <c:manualLayout>
                  <c:x val="-1.0937500000000037E-2"/>
                  <c:y val="5.1562496828094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14EE-4C33-AE96-73A023B1DEA0}"/>
                </c:ext>
              </c:extLst>
            </c:dLbl>
            <c:dLbl>
              <c:idx val="5"/>
              <c:layout>
                <c:manualLayout>
                  <c:x val="-3.2812500000000001E-2"/>
                  <c:y val="4.687499711644950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14EE-4C33-AE96-73A023B1DEA0}"/>
                </c:ext>
              </c:extLst>
            </c:dLbl>
            <c:dLbl>
              <c:idx val="6"/>
              <c:layout>
                <c:manualLayout>
                  <c:x val="-2.1875000000000158E-2"/>
                  <c:y val="-3.281249798151467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14EE-4C33-AE96-73A023B1DEA0}"/>
                </c:ext>
              </c:extLst>
            </c:dLbl>
            <c:dLbl>
              <c:idx val="7"/>
              <c:layout>
                <c:manualLayout>
                  <c:x val="-2.9687499999999999E-2"/>
                  <c:y val="4.453124726062701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14EE-4C33-AE96-73A023B1DEA0}"/>
                </c:ext>
              </c:extLst>
            </c:dLbl>
            <c:dLbl>
              <c:idx val="8"/>
              <c:layout>
                <c:manualLayout>
                  <c:x val="-3.1250000000000146E-2"/>
                  <c:y val="-4.453124726062707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14EE-4C33-AE96-73A023B1DEA0}"/>
                </c:ext>
              </c:extLst>
            </c:dLbl>
            <c:dLbl>
              <c:idx val="9"/>
              <c:layout>
                <c:manualLayout>
                  <c:x val="-2.343750000000001E-2"/>
                  <c:y val="3.515624783733711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14EE-4C33-AE96-73A023B1DEA0}"/>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Лист1!$A$2:$A$12</c:f>
              <c:numCache>
                <c:formatCode>General</c:formatCode>
                <c:ptCount val="11"/>
                <c:pt idx="0">
                  <c:v>2009</c:v>
                </c:pt>
                <c:pt idx="1">
                  <c:v>2010</c:v>
                </c:pt>
                <c:pt idx="2">
                  <c:v>2011</c:v>
                </c:pt>
                <c:pt idx="3">
                  <c:v>2012</c:v>
                </c:pt>
                <c:pt idx="4">
                  <c:v>2012</c:v>
                </c:pt>
                <c:pt idx="5">
                  <c:v>2014</c:v>
                </c:pt>
                <c:pt idx="6">
                  <c:v>2015</c:v>
                </c:pt>
                <c:pt idx="7">
                  <c:v>2016</c:v>
                </c:pt>
                <c:pt idx="8">
                  <c:v>2017</c:v>
                </c:pt>
                <c:pt idx="9">
                  <c:v>2018</c:v>
                </c:pt>
                <c:pt idx="10">
                  <c:v>2019</c:v>
                </c:pt>
              </c:numCache>
            </c:numRef>
          </c:cat>
          <c:val>
            <c:numRef>
              <c:f>Лист1!$C$2:$C$12</c:f>
              <c:numCache>
                <c:formatCode>General</c:formatCode>
                <c:ptCount val="11"/>
                <c:pt idx="0">
                  <c:v>54.5</c:v>
                </c:pt>
                <c:pt idx="1">
                  <c:v>60.6</c:v>
                </c:pt>
                <c:pt idx="2">
                  <c:v>60.9</c:v>
                </c:pt>
                <c:pt idx="3">
                  <c:v>57.1</c:v>
                </c:pt>
                <c:pt idx="4">
                  <c:v>62.9</c:v>
                </c:pt>
                <c:pt idx="5">
                  <c:v>54.8</c:v>
                </c:pt>
                <c:pt idx="6">
                  <c:v>60.7</c:v>
                </c:pt>
                <c:pt idx="7">
                  <c:v>57.5</c:v>
                </c:pt>
                <c:pt idx="8">
                  <c:v>61.6</c:v>
                </c:pt>
                <c:pt idx="9">
                  <c:v>63.7</c:v>
                </c:pt>
                <c:pt idx="10">
                  <c:v>66.3</c:v>
                </c:pt>
              </c:numCache>
            </c:numRef>
          </c:val>
          <c:smooth val="0"/>
          <c:extLst>
            <c:ext xmlns:c16="http://schemas.microsoft.com/office/drawing/2014/chart" uri="{C3380CC4-5D6E-409C-BE32-E72D297353CC}">
              <c16:uniqueId val="{00000001-14EE-4C33-AE96-73A023B1DEA0}"/>
            </c:ext>
          </c:extLst>
        </c:ser>
        <c:dLbls>
          <c:showLegendKey val="0"/>
          <c:showVal val="0"/>
          <c:showCatName val="0"/>
          <c:showSerName val="0"/>
          <c:showPercent val="0"/>
          <c:showBubbleSize val="0"/>
        </c:dLbls>
        <c:smooth val="0"/>
        <c:axId val="167818752"/>
        <c:axId val="167820288"/>
      </c:lineChart>
      <c:catAx>
        <c:axId val="1678187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67820288"/>
        <c:crosses val="autoZero"/>
        <c:auto val="1"/>
        <c:lblAlgn val="ctr"/>
        <c:lblOffset val="100"/>
        <c:noMultiLvlLbl val="0"/>
      </c:catAx>
      <c:valAx>
        <c:axId val="16782028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67818752"/>
        <c:crosses val="autoZero"/>
        <c:crossBetween val="between"/>
      </c:valAx>
      <c:spPr>
        <a:noFill/>
        <a:ln>
          <a:noFill/>
        </a:ln>
        <a:effectLst/>
      </c:spPr>
    </c:plotArea>
    <c:legend>
      <c:legendPos val="b"/>
      <c:layout>
        <c:manualLayout>
          <c:xMode val="edge"/>
          <c:yMode val="edge"/>
          <c:x val="0.33487647637795298"/>
          <c:y val="0.86260232110899848"/>
          <c:w val="0.3271219242125985"/>
          <c:h val="5.2611947530618271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7000475937176311E-2"/>
          <c:y val="1.6987614688174151E-2"/>
          <c:w val="0.92932283464566934"/>
          <c:h val="0.82308840901277014"/>
        </c:manualLayout>
      </c:layout>
      <c:lineChart>
        <c:grouping val="standard"/>
        <c:varyColors val="0"/>
        <c:ser>
          <c:idx val="0"/>
          <c:order val="0"/>
          <c:tx>
            <c:strRef>
              <c:f>Лист1!$B$1</c:f>
              <c:strCache>
                <c:ptCount val="1"/>
                <c:pt idx="0">
                  <c:v>Столбец1</c:v>
                </c:pt>
              </c:strCache>
            </c:strRef>
          </c:tx>
          <c:spPr>
            <a:ln w="63500" cap="rnd">
              <a:solidFill>
                <a:schemeClr val="accent1"/>
              </a:solidFill>
              <a:round/>
            </a:ln>
            <a:effectLst/>
          </c:spPr>
          <c:dLbls>
            <c:dLbl>
              <c:idx val="0"/>
              <c:layout>
                <c:manualLayout>
                  <c:x val="-2.9687499999999999E-2"/>
                  <c:y val="-5.390624668391696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4EE-4C33-AE96-73A023B1DEA0}"/>
                </c:ext>
              </c:extLst>
            </c:dLbl>
            <c:dLbl>
              <c:idx val="1"/>
              <c:layout>
                <c:manualLayout>
                  <c:x val="-1.9249688340502117E-2"/>
                  <c:y val="-5.387167681744793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DB4-438F-995A-E3DCF33C7A93}"/>
                </c:ext>
              </c:extLst>
            </c:dLbl>
            <c:dLbl>
              <c:idx val="2"/>
              <c:layout>
                <c:manualLayout>
                  <c:x val="-3.125E-2"/>
                  <c:y val="-4.218749740480458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4EE-4C33-AE96-73A023B1DEA0}"/>
                </c:ext>
              </c:extLst>
            </c:dLbl>
            <c:dLbl>
              <c:idx val="4"/>
              <c:layout>
                <c:manualLayout>
                  <c:x val="-2.2646692165296602E-2"/>
                  <c:y val="6.733959602180997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DB4-438F-995A-E3DCF33C7A93}"/>
                </c:ext>
              </c:extLst>
            </c:dLbl>
            <c:dLbl>
              <c:idx val="5"/>
              <c:layout>
                <c:manualLayout>
                  <c:x val="-5.750298285467084E-3"/>
                  <c:y val="7.08722206244533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14EE-4C33-AE96-73A023B1DEA0}"/>
                </c:ext>
              </c:extLst>
            </c:dLbl>
            <c:dLbl>
              <c:idx val="6"/>
              <c:layout>
                <c:manualLayout>
                  <c:x val="-2.0312499999999966E-2"/>
                  <c:y val="-4.218749740480458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14EE-4C33-AE96-73A023B1DEA0}"/>
                </c:ext>
              </c:extLst>
            </c:dLbl>
            <c:dLbl>
              <c:idx val="7"/>
              <c:layout>
                <c:manualLayout>
                  <c:x val="-3.2812500000000001E-2"/>
                  <c:y val="-3.749999769315973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14EE-4C33-AE96-73A023B1DEA0}"/>
                </c:ext>
              </c:extLst>
            </c:dLbl>
            <c:dLbl>
              <c:idx val="8"/>
              <c:layout>
                <c:manualLayout>
                  <c:x val="-1.7345672154715067E-2"/>
                  <c:y val="-6.5135523323042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14EE-4C33-AE96-73A023B1DEA0}"/>
                </c:ext>
              </c:extLst>
            </c:dLbl>
            <c:dLbl>
              <c:idx val="9"/>
              <c:layout>
                <c:manualLayout>
                  <c:x val="-2.4525476012962469E-2"/>
                  <c:y val="-9.30158128217984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DB4-438F-995A-E3DCF33C7A93}"/>
                </c:ext>
              </c:extLst>
            </c:dLbl>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Лист1!$A$2:$A$12</c:f>
              <c:numCache>
                <c:formatCode>General</c:formatCode>
                <c:ptCount val="11"/>
                <c:pt idx="0">
                  <c:v>2009</c:v>
                </c:pt>
                <c:pt idx="1">
                  <c:v>2010</c:v>
                </c:pt>
                <c:pt idx="2">
                  <c:v>2011</c:v>
                </c:pt>
                <c:pt idx="3">
                  <c:v>2012</c:v>
                </c:pt>
                <c:pt idx="4">
                  <c:v>2012</c:v>
                </c:pt>
                <c:pt idx="5">
                  <c:v>2014</c:v>
                </c:pt>
                <c:pt idx="6">
                  <c:v>2015</c:v>
                </c:pt>
                <c:pt idx="7">
                  <c:v>2016</c:v>
                </c:pt>
                <c:pt idx="8">
                  <c:v>2017</c:v>
                </c:pt>
                <c:pt idx="9">
                  <c:v>2018</c:v>
                </c:pt>
                <c:pt idx="10">
                  <c:v>2019</c:v>
                </c:pt>
              </c:numCache>
            </c:numRef>
          </c:cat>
          <c:val>
            <c:numRef>
              <c:f>Лист1!$B$2:$B$12</c:f>
              <c:numCache>
                <c:formatCode>General</c:formatCode>
                <c:ptCount val="11"/>
                <c:pt idx="0">
                  <c:v>67</c:v>
                </c:pt>
                <c:pt idx="1">
                  <c:v>68</c:v>
                </c:pt>
                <c:pt idx="2">
                  <c:v>57</c:v>
                </c:pt>
                <c:pt idx="3">
                  <c:v>76</c:v>
                </c:pt>
                <c:pt idx="4">
                  <c:v>55</c:v>
                </c:pt>
                <c:pt idx="5">
                  <c:v>71</c:v>
                </c:pt>
                <c:pt idx="6">
                  <c:v>96</c:v>
                </c:pt>
                <c:pt idx="7">
                  <c:v>99</c:v>
                </c:pt>
                <c:pt idx="8">
                  <c:v>97</c:v>
                </c:pt>
                <c:pt idx="9">
                  <c:v>102</c:v>
                </c:pt>
                <c:pt idx="10">
                  <c:v>107</c:v>
                </c:pt>
              </c:numCache>
            </c:numRef>
          </c:val>
          <c:smooth val="0"/>
          <c:extLst>
            <c:ext xmlns:c16="http://schemas.microsoft.com/office/drawing/2014/chart" uri="{C3380CC4-5D6E-409C-BE32-E72D297353CC}">
              <c16:uniqueId val="{00000000-14EE-4C33-AE96-73A023B1DEA0}"/>
            </c:ext>
          </c:extLst>
        </c:ser>
        <c:dLbls>
          <c:showLegendKey val="0"/>
          <c:showVal val="0"/>
          <c:showCatName val="0"/>
          <c:showSerName val="0"/>
          <c:showPercent val="0"/>
          <c:showBubbleSize val="0"/>
        </c:dLbls>
        <c:marker val="1"/>
        <c:smooth val="0"/>
        <c:axId val="164886400"/>
        <c:axId val="164887936"/>
      </c:lineChart>
      <c:catAx>
        <c:axId val="1648864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ru-RU"/>
          </a:p>
        </c:txPr>
        <c:crossAx val="164887936"/>
        <c:crosses val="autoZero"/>
        <c:auto val="1"/>
        <c:lblAlgn val="ctr"/>
        <c:lblOffset val="100"/>
        <c:noMultiLvlLbl val="0"/>
      </c:catAx>
      <c:valAx>
        <c:axId val="164887936"/>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648864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ru-RU"/>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677165354330709E-2"/>
          <c:y val="0.10258334752809142"/>
          <c:w val="0.92932283464566934"/>
          <c:h val="0.82308840901277014"/>
        </c:manualLayout>
      </c:layout>
      <c:lineChart>
        <c:grouping val="standard"/>
        <c:varyColors val="0"/>
        <c:ser>
          <c:idx val="0"/>
          <c:order val="0"/>
          <c:tx>
            <c:strRef>
              <c:f>Лист1!$B$1</c:f>
              <c:strCache>
                <c:ptCount val="1"/>
                <c:pt idx="0">
                  <c:v>Столбец1</c:v>
                </c:pt>
              </c:strCache>
            </c:strRef>
          </c:tx>
          <c:spPr>
            <a:ln w="76200" cap="rnd">
              <a:solidFill>
                <a:schemeClr val="accent1"/>
              </a:solidFill>
              <a:round/>
            </a:ln>
            <a:effectLst/>
          </c:spPr>
          <c:dLbls>
            <c:dLbl>
              <c:idx val="0"/>
              <c:layout>
                <c:manualLayout>
                  <c:x val="-2.9687499999999999E-2"/>
                  <c:y val="-5.390624668391696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4EE-4C33-AE96-73A023B1DEA0}"/>
                </c:ext>
              </c:extLst>
            </c:dLbl>
            <c:dLbl>
              <c:idx val="1"/>
              <c:layout>
                <c:manualLayout>
                  <c:x val="-5.8866401820390196E-3"/>
                  <c:y val="-7.762073997781589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5D2-45F4-B374-23AEE3861D55}"/>
                </c:ext>
              </c:extLst>
            </c:dLbl>
            <c:dLbl>
              <c:idx val="2"/>
              <c:layout>
                <c:manualLayout>
                  <c:x val="-2.5363354024023798E-2"/>
                  <c:y val="-7.974589607692901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4EE-4C33-AE96-73A023B1DEA0}"/>
                </c:ext>
              </c:extLst>
            </c:dLbl>
            <c:dLbl>
              <c:idx val="3"/>
              <c:layout>
                <c:manualLayout>
                  <c:x val="-1.5305264473301401E-2"/>
                  <c:y val="-7.261295030182778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5D2-45F4-B374-23AEE3861D55}"/>
                </c:ext>
              </c:extLst>
            </c:dLbl>
            <c:dLbl>
              <c:idx val="4"/>
              <c:layout>
                <c:manualLayout>
                  <c:x val="-2.4446390910794681E-2"/>
                  <c:y val="-9.471869713197858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5D2-45F4-B374-23AEE3861D55}"/>
                </c:ext>
              </c:extLst>
            </c:dLbl>
            <c:dLbl>
              <c:idx val="5"/>
              <c:layout>
                <c:manualLayout>
                  <c:x val="-2.0290646138021042E-2"/>
                  <c:y val="-5.716766513580771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14EE-4C33-AE96-73A023B1DEA0}"/>
                </c:ext>
              </c:extLst>
            </c:dLbl>
            <c:dLbl>
              <c:idx val="6"/>
              <c:layout>
                <c:manualLayout>
                  <c:x val="-2.0312499999999963E-2"/>
                  <c:y val="-4.218749740480458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14EE-4C33-AE96-73A023B1DEA0}"/>
                </c:ext>
              </c:extLst>
            </c:dLbl>
            <c:dLbl>
              <c:idx val="7"/>
              <c:layout>
                <c:manualLayout>
                  <c:x val="-2.0881203412693162E-2"/>
                  <c:y val="-8.575368051417216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14EE-4C33-AE96-73A023B1DEA0}"/>
                </c:ext>
              </c:extLst>
            </c:dLbl>
            <c:dLbl>
              <c:idx val="8"/>
              <c:layout>
                <c:manualLayout>
                  <c:x val="-2.4261240469278109E-2"/>
                  <c:y val="-9.122475833190020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14EE-4C33-AE96-73A023B1DEA0}"/>
                </c:ext>
              </c:extLst>
            </c:dLbl>
            <c:dLbl>
              <c:idx val="9"/>
              <c:layout>
                <c:manualLayout>
                  <c:x val="-1.8863802971638321E-2"/>
                  <c:y val="-9.711306839891509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14EE-4C33-AE96-73A023B1DEA0}"/>
                </c:ext>
              </c:extLst>
            </c:dLbl>
            <c:dLbl>
              <c:idx val="10"/>
              <c:layout>
                <c:manualLayout>
                  <c:x val="-1.7659920546117053E-2"/>
                  <c:y val="-7.618994292753349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5D2-45F4-B374-23AEE3861D55}"/>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Лист1!$A$2:$A$12</c:f>
              <c:numCache>
                <c:formatCode>General</c:formatCode>
                <c:ptCount val="11"/>
                <c:pt idx="0">
                  <c:v>2009</c:v>
                </c:pt>
                <c:pt idx="1">
                  <c:v>2010</c:v>
                </c:pt>
                <c:pt idx="2">
                  <c:v>2011</c:v>
                </c:pt>
                <c:pt idx="3">
                  <c:v>2012</c:v>
                </c:pt>
                <c:pt idx="4">
                  <c:v>2012</c:v>
                </c:pt>
                <c:pt idx="5">
                  <c:v>2014</c:v>
                </c:pt>
                <c:pt idx="6">
                  <c:v>2015</c:v>
                </c:pt>
                <c:pt idx="7">
                  <c:v>2016</c:v>
                </c:pt>
                <c:pt idx="8">
                  <c:v>2017</c:v>
                </c:pt>
                <c:pt idx="9">
                  <c:v>2018</c:v>
                </c:pt>
                <c:pt idx="10">
                  <c:v>2019</c:v>
                </c:pt>
              </c:numCache>
            </c:numRef>
          </c:cat>
          <c:val>
            <c:numRef>
              <c:f>Лист1!$B$2:$B$12</c:f>
              <c:numCache>
                <c:formatCode>General</c:formatCode>
                <c:ptCount val="11"/>
                <c:pt idx="0">
                  <c:v>129</c:v>
                </c:pt>
                <c:pt idx="1">
                  <c:v>9</c:v>
                </c:pt>
                <c:pt idx="2">
                  <c:v>4</c:v>
                </c:pt>
                <c:pt idx="3">
                  <c:v>5</c:v>
                </c:pt>
                <c:pt idx="4">
                  <c:v>7</c:v>
                </c:pt>
                <c:pt idx="5">
                  <c:v>3</c:v>
                </c:pt>
                <c:pt idx="6">
                  <c:v>9</c:v>
                </c:pt>
                <c:pt idx="7">
                  <c:v>1</c:v>
                </c:pt>
                <c:pt idx="8">
                  <c:v>0</c:v>
                </c:pt>
                <c:pt idx="9">
                  <c:v>1</c:v>
                </c:pt>
                <c:pt idx="10">
                  <c:v>0</c:v>
                </c:pt>
              </c:numCache>
            </c:numRef>
          </c:val>
          <c:smooth val="0"/>
          <c:extLst>
            <c:ext xmlns:c16="http://schemas.microsoft.com/office/drawing/2014/chart" uri="{C3380CC4-5D6E-409C-BE32-E72D297353CC}">
              <c16:uniqueId val="{00000000-14EE-4C33-AE96-73A023B1DEA0}"/>
            </c:ext>
          </c:extLst>
        </c:ser>
        <c:dLbls>
          <c:showLegendKey val="0"/>
          <c:showVal val="0"/>
          <c:showCatName val="0"/>
          <c:showSerName val="0"/>
          <c:showPercent val="0"/>
          <c:showBubbleSize val="0"/>
        </c:dLbls>
        <c:marker val="1"/>
        <c:smooth val="0"/>
        <c:axId val="168378368"/>
        <c:axId val="168379904"/>
      </c:lineChart>
      <c:catAx>
        <c:axId val="1683783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ru-RU"/>
          </a:p>
        </c:txPr>
        <c:crossAx val="168379904"/>
        <c:crosses val="autoZero"/>
        <c:auto val="1"/>
        <c:lblAlgn val="ctr"/>
        <c:lblOffset val="100"/>
        <c:noMultiLvlLbl val="0"/>
      </c:catAx>
      <c:valAx>
        <c:axId val="168379904"/>
        <c:scaling>
          <c:orientation val="minMax"/>
        </c:scaling>
        <c:delete val="1"/>
        <c:axPos val="l"/>
        <c:numFmt formatCode="General" sourceLinked="1"/>
        <c:majorTickMark val="none"/>
        <c:minorTickMark val="none"/>
        <c:tickLblPos val="none"/>
        <c:crossAx val="16837836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ru-RU"/>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535524797906167E-2"/>
          <c:y val="0"/>
          <c:w val="0.97492895040418792"/>
          <c:h val="0.83561190697003962"/>
        </c:manualLayout>
      </c:layout>
      <c:lineChart>
        <c:grouping val="standard"/>
        <c:varyColors val="0"/>
        <c:ser>
          <c:idx val="0"/>
          <c:order val="0"/>
          <c:tx>
            <c:strRef>
              <c:f>Лист1!$B$1</c:f>
              <c:strCache>
                <c:ptCount val="1"/>
                <c:pt idx="0">
                  <c:v>60</c:v>
                </c:pt>
              </c:strCache>
            </c:strRef>
          </c:tx>
          <c:spPr>
            <a:ln w="76200"/>
          </c:spPr>
          <c:dLbls>
            <c:dLbl>
              <c:idx val="0"/>
              <c:layout>
                <c:manualLayout>
                  <c:x val="-9.116745307568121E-3"/>
                  <c:y val="-5.08533055649666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3ED-4D82-9BD3-3B416A6921ED}"/>
                </c:ext>
              </c:extLst>
            </c:dLbl>
            <c:dLbl>
              <c:idx val="1"/>
              <c:layout>
                <c:manualLayout>
                  <c:x val="-4.5583726537840605E-3"/>
                  <c:y val="0.1101821620574277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3ED-4D82-9BD3-3B416A6921ED}"/>
                </c:ext>
              </c:extLst>
            </c:dLbl>
            <c:dLbl>
              <c:idx val="2"/>
              <c:layout>
                <c:manualLayout>
                  <c:x val="0"/>
                  <c:y val="-6.780440741995555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3ED-4D82-9BD3-3B416A6921ED}"/>
                </c:ext>
              </c:extLst>
            </c:dLbl>
            <c:dLbl>
              <c:idx val="3"/>
              <c:layout>
                <c:manualLayout>
                  <c:x val="-6.8375589806760903E-3"/>
                  <c:y val="8.758069291744256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3ED-4D82-9BD3-3B416A6921ED}"/>
                </c:ext>
              </c:extLst>
            </c:dLbl>
            <c:dLbl>
              <c:idx val="4"/>
              <c:layout>
                <c:manualLayout>
                  <c:x val="-7.9771521441221061E-3"/>
                  <c:y val="-9.323106020243886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3ED-4D82-9BD3-3B416A6921ED}"/>
                </c:ext>
              </c:extLst>
            </c:dLbl>
            <c:dLbl>
              <c:idx val="5"/>
              <c:layout>
                <c:manualLayout>
                  <c:x val="0"/>
                  <c:y val="5.93288564924610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3ED-4D82-9BD3-3B416A6921ED}"/>
                </c:ext>
              </c:extLst>
            </c:dLbl>
            <c:dLbl>
              <c:idx val="6"/>
              <c:layout>
                <c:manualLayout>
                  <c:x val="-6.1538030826084812E-2"/>
                  <c:y val="-9.040587655994072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3ED-4D82-9BD3-3B416A6921ED}"/>
                </c:ext>
              </c:extLst>
            </c:dLbl>
            <c:dLbl>
              <c:idx val="7"/>
              <c:layout>
                <c:manualLayout>
                  <c:x val="1.4814711124798109E-2"/>
                  <c:y val="-1.69511018549888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3ED-4D82-9BD3-3B416A6921ED}"/>
                </c:ext>
              </c:extLst>
            </c:dLbl>
            <c:dLbl>
              <c:idx val="8"/>
              <c:layout>
                <c:manualLayout>
                  <c:x val="-2.621064275925835E-2"/>
                  <c:y val="9.60562438449370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83ED-4D82-9BD3-3B416A6921ED}"/>
                </c:ext>
              </c:extLst>
            </c:dLbl>
            <c:dLbl>
              <c:idx val="9"/>
              <c:layout>
                <c:manualLayout>
                  <c:x val="-4.5583726537840603E-2"/>
                  <c:y val="0.1073569784149296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3ED-4D82-9BD3-3B416A6921ED}"/>
                </c:ext>
              </c:extLst>
            </c:dLbl>
            <c:dLbl>
              <c:idx val="10"/>
              <c:layout>
                <c:manualLayout>
                  <c:x val="-2.3931456432366313E-2"/>
                  <c:y val="-9.040587655994072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83ED-4D82-9BD3-3B416A6921ED}"/>
                </c:ext>
              </c:extLst>
            </c:dLbl>
            <c:spPr>
              <a:noFill/>
              <a:ln>
                <a:noFill/>
              </a:ln>
              <a:effectLst/>
            </c:spPr>
            <c:txPr>
              <a:bodyPr/>
              <a:lstStyle/>
              <a:p>
                <a:pPr>
                  <a:defRPr sz="2400" b="0"/>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Лист1!$A$2:$A$12</c:f>
              <c:numCache>
                <c:formatCode>General</c:formatCode>
                <c:ptCount val="11"/>
                <c:pt idx="0" formatCode="0">
                  <c:v>2009</c:v>
                </c:pt>
                <c:pt idx="1">
                  <c:v>2010</c:v>
                </c:pt>
                <c:pt idx="2">
                  <c:v>2011</c:v>
                </c:pt>
                <c:pt idx="3">
                  <c:v>2012</c:v>
                </c:pt>
                <c:pt idx="4">
                  <c:v>2013</c:v>
                </c:pt>
                <c:pt idx="5">
                  <c:v>2014</c:v>
                </c:pt>
                <c:pt idx="6">
                  <c:v>2015</c:v>
                </c:pt>
                <c:pt idx="7">
                  <c:v>2016</c:v>
                </c:pt>
                <c:pt idx="8">
                  <c:v>2017</c:v>
                </c:pt>
                <c:pt idx="9">
                  <c:v>2018</c:v>
                </c:pt>
                <c:pt idx="10">
                  <c:v>2019</c:v>
                </c:pt>
              </c:numCache>
            </c:numRef>
          </c:cat>
          <c:val>
            <c:numRef>
              <c:f>Лист1!$B$2:$B$12</c:f>
              <c:numCache>
                <c:formatCode>General</c:formatCode>
                <c:ptCount val="11"/>
                <c:pt idx="0" formatCode="0">
                  <c:v>60</c:v>
                </c:pt>
                <c:pt idx="1">
                  <c:v>65</c:v>
                </c:pt>
                <c:pt idx="2">
                  <c:v>59</c:v>
                </c:pt>
                <c:pt idx="3">
                  <c:v>65</c:v>
                </c:pt>
                <c:pt idx="4">
                  <c:v>61</c:v>
                </c:pt>
                <c:pt idx="5">
                  <c:v>82</c:v>
                </c:pt>
                <c:pt idx="6">
                  <c:v>103</c:v>
                </c:pt>
                <c:pt idx="7">
                  <c:v>189</c:v>
                </c:pt>
                <c:pt idx="8">
                  <c:v>168</c:v>
                </c:pt>
                <c:pt idx="9">
                  <c:v>135</c:v>
                </c:pt>
                <c:pt idx="10">
                  <c:v>141</c:v>
                </c:pt>
              </c:numCache>
            </c:numRef>
          </c:val>
          <c:smooth val="0"/>
          <c:extLst>
            <c:ext xmlns:c16="http://schemas.microsoft.com/office/drawing/2014/chart" uri="{C3380CC4-5D6E-409C-BE32-E72D297353CC}">
              <c16:uniqueId val="{0000000B-83ED-4D82-9BD3-3B416A6921ED}"/>
            </c:ext>
          </c:extLst>
        </c:ser>
        <c:dLbls>
          <c:showLegendKey val="0"/>
          <c:showVal val="0"/>
          <c:showCatName val="0"/>
          <c:showSerName val="0"/>
          <c:showPercent val="0"/>
          <c:showBubbleSize val="0"/>
        </c:dLbls>
        <c:marker val="1"/>
        <c:smooth val="0"/>
        <c:axId val="167928960"/>
        <c:axId val="167930496"/>
      </c:lineChart>
      <c:catAx>
        <c:axId val="167928960"/>
        <c:scaling>
          <c:orientation val="minMax"/>
        </c:scaling>
        <c:delete val="0"/>
        <c:axPos val="b"/>
        <c:numFmt formatCode="0" sourceLinked="1"/>
        <c:majorTickMark val="out"/>
        <c:minorTickMark val="none"/>
        <c:tickLblPos val="nextTo"/>
        <c:crossAx val="167930496"/>
        <c:crosses val="autoZero"/>
        <c:auto val="1"/>
        <c:lblAlgn val="ctr"/>
        <c:lblOffset val="100"/>
        <c:noMultiLvlLbl val="0"/>
      </c:catAx>
      <c:valAx>
        <c:axId val="167930496"/>
        <c:scaling>
          <c:orientation val="minMax"/>
        </c:scaling>
        <c:delete val="1"/>
        <c:axPos val="l"/>
        <c:numFmt formatCode="0" sourceLinked="1"/>
        <c:majorTickMark val="out"/>
        <c:minorTickMark val="none"/>
        <c:tickLblPos val="none"/>
        <c:crossAx val="167928960"/>
        <c:crosses val="autoZero"/>
        <c:crossBetween val="between"/>
      </c:valAx>
    </c:plotArea>
    <c:plotVisOnly val="1"/>
    <c:dispBlanksAs val="gap"/>
    <c:showDLblsOverMax val="0"/>
  </c:chart>
  <c:txPr>
    <a:bodyPr/>
    <a:lstStyle/>
    <a:p>
      <a:pPr>
        <a:defRPr sz="1800"/>
      </a:pPr>
      <a:endParaRPr lang="ru-RU"/>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4255431612715103E-2"/>
          <c:y val="4.3072601344730475E-2"/>
          <c:w val="0.92185567949839708"/>
          <c:h val="0.82451999718071045"/>
        </c:manualLayout>
      </c:layout>
      <c:lineChart>
        <c:grouping val="standard"/>
        <c:varyColors val="0"/>
        <c:ser>
          <c:idx val="0"/>
          <c:order val="0"/>
          <c:tx>
            <c:strRef>
              <c:f>Лист1!$B$1</c:f>
              <c:strCache>
                <c:ptCount val="1"/>
                <c:pt idx="0">
                  <c:v>Ряд 1</c:v>
                </c:pt>
              </c:strCache>
            </c:strRef>
          </c:tx>
          <c:spPr>
            <a:ln w="76200"/>
          </c:spPr>
          <c:dLbls>
            <c:dLbl>
              <c:idx val="3"/>
              <c:layout>
                <c:manualLayout>
                  <c:x val="-1.0416666666666666E-2"/>
                  <c:y val="-6.17327185396788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342-4090-8F94-3FC2831248B7}"/>
                </c:ext>
              </c:extLst>
            </c:dLbl>
            <c:dLbl>
              <c:idx val="4"/>
              <c:layout>
                <c:manualLayout>
                  <c:x val="-2.4305555555555556E-2"/>
                  <c:y val="-5.892668587878429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342-4090-8F94-3FC2831248B7}"/>
                </c:ext>
              </c:extLst>
            </c:dLbl>
            <c:dLbl>
              <c:idx val="5"/>
              <c:layout>
                <c:manualLayout>
                  <c:x val="-1.8518518518518535E-2"/>
                  <c:y val="-5.050858789610083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342-4090-8F94-3FC2831248B7}"/>
                </c:ext>
              </c:extLst>
            </c:dLbl>
            <c:dLbl>
              <c:idx val="6"/>
              <c:layout>
                <c:manualLayout>
                  <c:x val="-1.9675925925926013E-2"/>
                  <c:y val="5.050858789610082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342-4090-8F94-3FC2831248B7}"/>
                </c:ext>
              </c:extLst>
            </c:dLbl>
            <c:dLbl>
              <c:idx val="7"/>
              <c:layout>
                <c:manualLayout>
                  <c:x val="-2.083333333333336E-2"/>
                  <c:y val="-3.08663592698393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342-4090-8F94-3FC2831248B7}"/>
                </c:ext>
              </c:extLst>
            </c:dLbl>
            <c:dLbl>
              <c:idx val="8"/>
              <c:layout>
                <c:manualLayout>
                  <c:x val="-2.1990740740740741E-2"/>
                  <c:y val="5.331462055699537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342-4090-8F94-3FC2831248B7}"/>
                </c:ext>
              </c:extLst>
            </c:dLbl>
            <c:spPr>
              <a:noFill/>
              <a:ln>
                <a:noFill/>
              </a:ln>
              <a:effectLst/>
            </c:spPr>
            <c:txPr>
              <a:bodyPr/>
              <a:lstStyle/>
              <a:p>
                <a:pPr>
                  <a:defRPr sz="2400" b="1"/>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Лист1!$A$2:$A$11</c:f>
              <c:numCache>
                <c:formatCode>General</c:formatCode>
                <c:ptCount val="10"/>
                <c:pt idx="0">
                  <c:v>2009</c:v>
                </c:pt>
                <c:pt idx="1">
                  <c:v>2010</c:v>
                </c:pt>
                <c:pt idx="2">
                  <c:v>2011</c:v>
                </c:pt>
                <c:pt idx="3">
                  <c:v>2012</c:v>
                </c:pt>
                <c:pt idx="4">
                  <c:v>2013</c:v>
                </c:pt>
                <c:pt idx="5">
                  <c:v>2014</c:v>
                </c:pt>
                <c:pt idx="6">
                  <c:v>2015</c:v>
                </c:pt>
                <c:pt idx="7">
                  <c:v>2016</c:v>
                </c:pt>
                <c:pt idx="8">
                  <c:v>2017</c:v>
                </c:pt>
                <c:pt idx="9">
                  <c:v>2018</c:v>
                </c:pt>
              </c:numCache>
            </c:numRef>
          </c:cat>
          <c:val>
            <c:numRef>
              <c:f>Лист1!$B$2:$B$11</c:f>
              <c:numCache>
                <c:formatCode>General</c:formatCode>
                <c:ptCount val="10"/>
                <c:pt idx="0">
                  <c:v>39</c:v>
                </c:pt>
                <c:pt idx="1">
                  <c:v>47</c:v>
                </c:pt>
                <c:pt idx="2">
                  <c:v>36</c:v>
                </c:pt>
                <c:pt idx="3">
                  <c:v>32</c:v>
                </c:pt>
                <c:pt idx="4">
                  <c:v>37</c:v>
                </c:pt>
                <c:pt idx="5">
                  <c:v>31</c:v>
                </c:pt>
                <c:pt idx="6">
                  <c:v>33</c:v>
                </c:pt>
                <c:pt idx="7">
                  <c:v>35</c:v>
                </c:pt>
                <c:pt idx="8">
                  <c:v>42</c:v>
                </c:pt>
                <c:pt idx="9">
                  <c:v>55</c:v>
                </c:pt>
              </c:numCache>
            </c:numRef>
          </c:val>
          <c:smooth val="0"/>
          <c:extLst>
            <c:ext xmlns:c16="http://schemas.microsoft.com/office/drawing/2014/chart" uri="{C3380CC4-5D6E-409C-BE32-E72D297353CC}">
              <c16:uniqueId val="{00000006-3342-4090-8F94-3FC2831248B7}"/>
            </c:ext>
          </c:extLst>
        </c:ser>
        <c:dLbls>
          <c:showLegendKey val="0"/>
          <c:showVal val="0"/>
          <c:showCatName val="0"/>
          <c:showSerName val="0"/>
          <c:showPercent val="0"/>
          <c:showBubbleSize val="0"/>
        </c:dLbls>
        <c:marker val="1"/>
        <c:smooth val="0"/>
        <c:axId val="198144000"/>
        <c:axId val="198145536"/>
      </c:lineChart>
      <c:catAx>
        <c:axId val="198144000"/>
        <c:scaling>
          <c:orientation val="minMax"/>
        </c:scaling>
        <c:delete val="0"/>
        <c:axPos val="b"/>
        <c:numFmt formatCode="General" sourceLinked="1"/>
        <c:majorTickMark val="out"/>
        <c:minorTickMark val="none"/>
        <c:tickLblPos val="nextTo"/>
        <c:crossAx val="198145536"/>
        <c:crosses val="autoZero"/>
        <c:auto val="1"/>
        <c:lblAlgn val="ctr"/>
        <c:lblOffset val="100"/>
        <c:noMultiLvlLbl val="0"/>
      </c:catAx>
      <c:valAx>
        <c:axId val="198145536"/>
        <c:scaling>
          <c:orientation val="minMax"/>
        </c:scaling>
        <c:delete val="1"/>
        <c:axPos val="l"/>
        <c:numFmt formatCode="General" sourceLinked="1"/>
        <c:majorTickMark val="out"/>
        <c:minorTickMark val="none"/>
        <c:tickLblPos val="none"/>
        <c:crossAx val="198144000"/>
        <c:crosses val="autoZero"/>
        <c:crossBetween val="between"/>
      </c:valAx>
    </c:plotArea>
    <c:plotVisOnly val="1"/>
    <c:dispBlanksAs val="gap"/>
    <c:showDLblsOverMax val="0"/>
  </c:chart>
  <c:txPr>
    <a:bodyPr/>
    <a:lstStyle/>
    <a:p>
      <a:pPr>
        <a:defRPr sz="1800"/>
      </a:pPr>
      <a:endParaRPr lang="ru-RU"/>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2" y="1"/>
            <a:ext cx="4309247" cy="342132"/>
          </a:xfrm>
          <a:prstGeom prst="rect">
            <a:avLst/>
          </a:prstGeom>
        </p:spPr>
        <p:txBody>
          <a:bodyPr vert="horz" lIns="91251" tIns="45625" rIns="91251" bIns="45625" rtlCol="0"/>
          <a:lstStyle>
            <a:lvl1pPr algn="l" eaLnBrk="1" hangingPunct="1">
              <a:defRPr sz="1200">
                <a:latin typeface="Arial" charset="0"/>
              </a:defRPr>
            </a:lvl1pPr>
          </a:lstStyle>
          <a:p>
            <a:pPr>
              <a:defRPr/>
            </a:pPr>
            <a:endParaRPr lang="ru-RU"/>
          </a:p>
        </p:txBody>
      </p:sp>
      <p:sp>
        <p:nvSpPr>
          <p:cNvPr id="3" name="Дата 2"/>
          <p:cNvSpPr>
            <a:spLocks noGrp="1"/>
          </p:cNvSpPr>
          <p:nvPr>
            <p:ph type="dt" sz="quarter" idx="1"/>
          </p:nvPr>
        </p:nvSpPr>
        <p:spPr>
          <a:xfrm>
            <a:off x="5635707" y="1"/>
            <a:ext cx="4309247" cy="342132"/>
          </a:xfrm>
          <a:prstGeom prst="rect">
            <a:avLst/>
          </a:prstGeom>
        </p:spPr>
        <p:txBody>
          <a:bodyPr vert="horz" lIns="91251" tIns="45625" rIns="91251" bIns="45625" rtlCol="0"/>
          <a:lstStyle>
            <a:lvl1pPr algn="r" eaLnBrk="1" hangingPunct="1">
              <a:defRPr sz="1200">
                <a:latin typeface="Arial" charset="0"/>
              </a:defRPr>
            </a:lvl1pPr>
          </a:lstStyle>
          <a:p>
            <a:pPr>
              <a:defRPr/>
            </a:pPr>
            <a:fld id="{5390B8C6-3E67-1541-B3C3-1D3B961DE193}" type="datetimeFigureOut">
              <a:rPr lang="ru-RU"/>
              <a:pPr>
                <a:defRPr/>
              </a:pPr>
              <a:t>23.08.2019</a:t>
            </a:fld>
            <a:endParaRPr lang="ru-RU"/>
          </a:p>
        </p:txBody>
      </p:sp>
      <p:sp>
        <p:nvSpPr>
          <p:cNvPr id="4" name="Нижний колонтитул 3"/>
          <p:cNvSpPr>
            <a:spLocks noGrp="1"/>
          </p:cNvSpPr>
          <p:nvPr>
            <p:ph type="ftr" sz="quarter" idx="2"/>
          </p:nvPr>
        </p:nvSpPr>
        <p:spPr>
          <a:xfrm>
            <a:off x="2" y="6514772"/>
            <a:ext cx="4309247" cy="342132"/>
          </a:xfrm>
          <a:prstGeom prst="rect">
            <a:avLst/>
          </a:prstGeom>
        </p:spPr>
        <p:txBody>
          <a:bodyPr vert="horz" lIns="91251" tIns="45625" rIns="91251" bIns="45625" rtlCol="0" anchor="b"/>
          <a:lstStyle>
            <a:lvl1pPr algn="l" eaLnBrk="1" hangingPunct="1">
              <a:defRPr sz="1200">
                <a:latin typeface="Arial" charset="0"/>
              </a:defRPr>
            </a:lvl1pPr>
          </a:lstStyle>
          <a:p>
            <a:pPr>
              <a:defRPr/>
            </a:pPr>
            <a:endParaRPr lang="ru-RU"/>
          </a:p>
        </p:txBody>
      </p:sp>
      <p:sp>
        <p:nvSpPr>
          <p:cNvPr id="5" name="Номер слайда 4"/>
          <p:cNvSpPr>
            <a:spLocks noGrp="1"/>
          </p:cNvSpPr>
          <p:nvPr>
            <p:ph type="sldNum" sz="quarter" idx="3"/>
          </p:nvPr>
        </p:nvSpPr>
        <p:spPr>
          <a:xfrm>
            <a:off x="5635707" y="6514772"/>
            <a:ext cx="4309247" cy="342132"/>
          </a:xfrm>
          <a:prstGeom prst="rect">
            <a:avLst/>
          </a:prstGeom>
        </p:spPr>
        <p:txBody>
          <a:bodyPr vert="horz" wrap="square" lIns="91251" tIns="45625" rIns="91251" bIns="45625" numCol="1" anchor="b" anchorCtr="0" compatLnSpc="1">
            <a:prstTxWarp prst="textNoShape">
              <a:avLst/>
            </a:prstTxWarp>
          </a:bodyPr>
          <a:lstStyle>
            <a:lvl1pPr algn="r" eaLnBrk="1" hangingPunct="1">
              <a:defRPr sz="1200" smtClean="0">
                <a:latin typeface="Arial" panose="020B0604020202020204" pitchFamily="34" charset="0"/>
              </a:defRPr>
            </a:lvl1pPr>
          </a:lstStyle>
          <a:p>
            <a:pPr>
              <a:defRPr/>
            </a:pPr>
            <a:fld id="{5B68E5EC-A1C6-F64A-94CD-31961A354E22}" type="slidenum">
              <a:rPr lang="ru-RU" altLang="ru-RU"/>
              <a:pPr>
                <a:defRPr/>
              </a:pPr>
              <a:t>‹#›</a:t>
            </a:fld>
            <a:endParaRPr lang="ru-RU" altLang="ru-RU"/>
          </a:p>
        </p:txBody>
      </p:sp>
    </p:spTree>
    <p:extLst>
      <p:ext uri="{BB962C8B-B14F-4D97-AF65-F5344CB8AC3E}">
        <p14:creationId xmlns:p14="http://schemas.microsoft.com/office/powerpoint/2010/main" val="8548466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2" y="1"/>
            <a:ext cx="4309247" cy="342132"/>
          </a:xfrm>
          <a:prstGeom prst="rect">
            <a:avLst/>
          </a:prstGeom>
        </p:spPr>
        <p:txBody>
          <a:bodyPr vert="horz" lIns="91251" tIns="45625" rIns="91251" bIns="45625" rtlCol="0"/>
          <a:lstStyle>
            <a:lvl1pPr algn="l" eaLnBrk="1" fontAlgn="auto" hangingPunct="1">
              <a:spcBef>
                <a:spcPts val="0"/>
              </a:spcBef>
              <a:spcAft>
                <a:spcPts val="0"/>
              </a:spcAft>
              <a:defRPr sz="1200">
                <a:latin typeface="+mn-lt"/>
              </a:defRPr>
            </a:lvl1pPr>
          </a:lstStyle>
          <a:p>
            <a:pPr>
              <a:defRPr/>
            </a:pPr>
            <a:endParaRPr lang="ru-RU"/>
          </a:p>
        </p:txBody>
      </p:sp>
      <p:sp>
        <p:nvSpPr>
          <p:cNvPr id="3" name="Дата 2"/>
          <p:cNvSpPr>
            <a:spLocks noGrp="1"/>
          </p:cNvSpPr>
          <p:nvPr>
            <p:ph type="dt" idx="1"/>
          </p:nvPr>
        </p:nvSpPr>
        <p:spPr>
          <a:xfrm>
            <a:off x="5635707" y="1"/>
            <a:ext cx="4309247" cy="342132"/>
          </a:xfrm>
          <a:prstGeom prst="rect">
            <a:avLst/>
          </a:prstGeom>
        </p:spPr>
        <p:txBody>
          <a:bodyPr vert="horz" lIns="91251" tIns="45625" rIns="91251" bIns="45625" rtlCol="0"/>
          <a:lstStyle>
            <a:lvl1pPr algn="r" eaLnBrk="1" fontAlgn="auto" hangingPunct="1">
              <a:spcBef>
                <a:spcPts val="0"/>
              </a:spcBef>
              <a:spcAft>
                <a:spcPts val="0"/>
              </a:spcAft>
              <a:defRPr sz="1200">
                <a:latin typeface="+mn-lt"/>
              </a:defRPr>
            </a:lvl1pPr>
          </a:lstStyle>
          <a:p>
            <a:pPr>
              <a:defRPr/>
            </a:pPr>
            <a:fld id="{480B115D-57A8-3743-98E5-CC6D41E4EF39}" type="datetimeFigureOut">
              <a:rPr lang="ru-RU"/>
              <a:pPr>
                <a:defRPr/>
              </a:pPr>
              <a:t>23.08.2019</a:t>
            </a:fld>
            <a:endParaRPr lang="ru-RU"/>
          </a:p>
        </p:txBody>
      </p:sp>
      <p:sp>
        <p:nvSpPr>
          <p:cNvPr id="4" name="Образ слайда 3"/>
          <p:cNvSpPr>
            <a:spLocks noGrp="1" noRot="1" noChangeAspect="1"/>
          </p:cNvSpPr>
          <p:nvPr>
            <p:ph type="sldImg" idx="2"/>
          </p:nvPr>
        </p:nvSpPr>
        <p:spPr>
          <a:xfrm>
            <a:off x="2687638" y="514350"/>
            <a:ext cx="4573587" cy="2573338"/>
          </a:xfrm>
          <a:prstGeom prst="rect">
            <a:avLst/>
          </a:prstGeom>
          <a:noFill/>
          <a:ln w="12700">
            <a:solidFill>
              <a:prstClr val="black"/>
            </a:solidFill>
          </a:ln>
        </p:spPr>
        <p:txBody>
          <a:bodyPr vert="horz" lIns="91251" tIns="45625" rIns="91251" bIns="45625" rtlCol="0" anchor="ctr"/>
          <a:lstStyle/>
          <a:p>
            <a:pPr lvl="0"/>
            <a:endParaRPr lang="ru-RU" noProof="0"/>
          </a:p>
        </p:txBody>
      </p:sp>
      <p:sp>
        <p:nvSpPr>
          <p:cNvPr id="5" name="Заметки 4"/>
          <p:cNvSpPr>
            <a:spLocks noGrp="1"/>
          </p:cNvSpPr>
          <p:nvPr>
            <p:ph type="body" sz="quarter" idx="3"/>
          </p:nvPr>
        </p:nvSpPr>
        <p:spPr>
          <a:xfrm>
            <a:off x="994265" y="3256838"/>
            <a:ext cx="7958750" cy="3086868"/>
          </a:xfrm>
          <a:prstGeom prst="rect">
            <a:avLst/>
          </a:prstGeom>
        </p:spPr>
        <p:txBody>
          <a:bodyPr vert="horz" lIns="91251" tIns="45625" rIns="91251" bIns="45625" rtlCol="0"/>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
        <p:nvSpPr>
          <p:cNvPr id="6" name="Нижний колонтитул 5"/>
          <p:cNvSpPr>
            <a:spLocks noGrp="1"/>
          </p:cNvSpPr>
          <p:nvPr>
            <p:ph type="ftr" sz="quarter" idx="4"/>
          </p:nvPr>
        </p:nvSpPr>
        <p:spPr>
          <a:xfrm>
            <a:off x="2" y="6514772"/>
            <a:ext cx="4309247" cy="342132"/>
          </a:xfrm>
          <a:prstGeom prst="rect">
            <a:avLst/>
          </a:prstGeom>
        </p:spPr>
        <p:txBody>
          <a:bodyPr vert="horz" lIns="91251" tIns="45625" rIns="91251" bIns="45625" rtlCol="0" anchor="b"/>
          <a:lstStyle>
            <a:lvl1pPr algn="l" eaLnBrk="1" fontAlgn="auto" hangingPunct="1">
              <a:spcBef>
                <a:spcPts val="0"/>
              </a:spcBef>
              <a:spcAft>
                <a:spcPts val="0"/>
              </a:spcAft>
              <a:defRPr sz="1200">
                <a:latin typeface="+mn-lt"/>
              </a:defRPr>
            </a:lvl1pPr>
          </a:lstStyle>
          <a:p>
            <a:pPr>
              <a:defRPr/>
            </a:pPr>
            <a:endParaRPr lang="ru-RU"/>
          </a:p>
        </p:txBody>
      </p:sp>
      <p:sp>
        <p:nvSpPr>
          <p:cNvPr id="7" name="Номер слайда 6"/>
          <p:cNvSpPr>
            <a:spLocks noGrp="1"/>
          </p:cNvSpPr>
          <p:nvPr>
            <p:ph type="sldNum" sz="quarter" idx="5"/>
          </p:nvPr>
        </p:nvSpPr>
        <p:spPr>
          <a:xfrm>
            <a:off x="5635707" y="6514772"/>
            <a:ext cx="4309247" cy="342132"/>
          </a:xfrm>
          <a:prstGeom prst="rect">
            <a:avLst/>
          </a:prstGeom>
        </p:spPr>
        <p:txBody>
          <a:bodyPr vert="horz" wrap="square" lIns="91251" tIns="45625" rIns="91251" bIns="45625" numCol="1" anchor="b"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2FD1CE21-CBA6-B044-B293-18BF54300DF1}" type="slidenum">
              <a:rPr lang="ru-RU" altLang="ru-RU"/>
              <a:pPr>
                <a:defRPr/>
              </a:pPr>
              <a:t>‹#›</a:t>
            </a:fld>
            <a:endParaRPr lang="ru-RU" altLang="ru-RU"/>
          </a:p>
        </p:txBody>
      </p:sp>
    </p:spTree>
    <p:extLst>
      <p:ext uri="{BB962C8B-B14F-4D97-AF65-F5344CB8AC3E}">
        <p14:creationId xmlns:p14="http://schemas.microsoft.com/office/powerpoint/2010/main" val="18289426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2FD1CE21-CBA6-B044-B293-18BF54300DF1}" type="slidenum">
              <a:rPr lang="ru-RU" altLang="ru-RU" smtClean="0"/>
              <a:pPr>
                <a:defRPr/>
              </a:pPr>
              <a:t>25</a:t>
            </a:fld>
            <a:endParaRPr lang="ru-RU" altLang="ru-RU"/>
          </a:p>
        </p:txBody>
      </p:sp>
    </p:spTree>
    <p:extLst>
      <p:ext uri="{BB962C8B-B14F-4D97-AF65-F5344CB8AC3E}">
        <p14:creationId xmlns:p14="http://schemas.microsoft.com/office/powerpoint/2010/main" val="31016644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081338" y="787400"/>
            <a:ext cx="3784600" cy="2128838"/>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663860E-9F6F-CA4D-AB7D-760349E9C484}" type="slidenum">
              <a:rPr lang="ru-RU" smtClean="0"/>
              <a:pPr/>
              <a:t>35</a:t>
            </a:fld>
            <a:endParaRPr lang="ru-RU"/>
          </a:p>
        </p:txBody>
      </p:sp>
    </p:spTree>
    <p:extLst>
      <p:ext uri="{BB962C8B-B14F-4D97-AF65-F5344CB8AC3E}">
        <p14:creationId xmlns:p14="http://schemas.microsoft.com/office/powerpoint/2010/main" val="3386807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AEA04CB-7D6A-4652-B478-D112F84C9EDE}" type="slidenum">
              <a:rPr lang="ru-RU" smtClean="0"/>
              <a:pPr/>
              <a:t>36</a:t>
            </a:fld>
            <a:endParaRPr lang="ru-RU"/>
          </a:p>
        </p:txBody>
      </p:sp>
    </p:spTree>
    <p:extLst>
      <p:ext uri="{BB962C8B-B14F-4D97-AF65-F5344CB8AC3E}">
        <p14:creationId xmlns:p14="http://schemas.microsoft.com/office/powerpoint/2010/main" val="19510520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AEA04CB-7D6A-4652-B478-D112F84C9EDE}" type="slidenum">
              <a:rPr lang="ru-RU" smtClean="0"/>
              <a:pPr/>
              <a:t>38</a:t>
            </a:fld>
            <a:endParaRPr lang="ru-RU"/>
          </a:p>
        </p:txBody>
      </p:sp>
    </p:spTree>
    <p:extLst>
      <p:ext uri="{BB962C8B-B14F-4D97-AF65-F5344CB8AC3E}">
        <p14:creationId xmlns:p14="http://schemas.microsoft.com/office/powerpoint/2010/main" val="3589722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FB9D73C-018E-6E4B-A4BA-54315C10D848}" type="slidenum">
              <a:rPr lang="ru-RU" smtClean="0"/>
              <a:pPr/>
              <a:t>39</a:t>
            </a:fld>
            <a:endParaRPr lang="ru-RU"/>
          </a:p>
        </p:txBody>
      </p:sp>
    </p:spTree>
    <p:extLst>
      <p:ext uri="{BB962C8B-B14F-4D97-AF65-F5344CB8AC3E}">
        <p14:creationId xmlns:p14="http://schemas.microsoft.com/office/powerpoint/2010/main" val="39794797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EEA0147-705E-4FA6-A998-E8FDB292E5FD}" type="slidenum">
              <a:rPr lang="ru-RU" smtClean="0">
                <a:solidFill>
                  <a:prstClr val="black"/>
                </a:solidFill>
              </a:rPr>
              <a:pPr/>
              <a:t>48</a:t>
            </a:fld>
            <a:endParaRPr lang="ru-RU" dirty="0">
              <a:solidFill>
                <a:prstClr val="black"/>
              </a:solidFill>
            </a:endParaRPr>
          </a:p>
        </p:txBody>
      </p:sp>
    </p:spTree>
    <p:extLst>
      <p:ext uri="{BB962C8B-B14F-4D97-AF65-F5344CB8AC3E}">
        <p14:creationId xmlns:p14="http://schemas.microsoft.com/office/powerpoint/2010/main" val="19370051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Образ слайда 1"/>
          <p:cNvSpPr>
            <a:spLocks noGrp="1" noRot="1" noChangeAspect="1" noTextEdit="1"/>
          </p:cNvSpPr>
          <p:nvPr>
            <p:ph type="sldImg"/>
          </p:nvPr>
        </p:nvSpPr>
        <p:spPr bwMode="auto">
          <a:noFill/>
          <a:ln>
            <a:solidFill>
              <a:srgbClr val="000000"/>
            </a:solidFill>
            <a:miter lim="800000"/>
            <a:headEnd/>
            <a:tailEnd/>
          </a:ln>
        </p:spPr>
      </p:sp>
      <p:sp>
        <p:nvSpPr>
          <p:cNvPr id="39939"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14340"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B6367B9-CBF2-479F-8ED2-9F934B83F4FF}" type="slidenum">
              <a:rPr lang="ru-RU" smtClean="0"/>
              <a:pPr fontAlgn="base">
                <a:spcBef>
                  <a:spcPct val="0"/>
                </a:spcBef>
                <a:spcAft>
                  <a:spcPct val="0"/>
                </a:spcAft>
                <a:defRPr/>
              </a:pPr>
              <a:t>52</a:t>
            </a:fld>
            <a:endParaRPr lang="ru-RU" smtClean="0"/>
          </a:p>
        </p:txBody>
      </p:sp>
    </p:spTree>
    <p:extLst>
      <p:ext uri="{BB962C8B-B14F-4D97-AF65-F5344CB8AC3E}">
        <p14:creationId xmlns:p14="http://schemas.microsoft.com/office/powerpoint/2010/main" val="7147440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smtClean="0"/>
          </a:p>
        </p:txBody>
      </p:sp>
      <p:sp>
        <p:nvSpPr>
          <p:cNvPr id="27652"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5F620E2-188E-4115-B760-55D7E06D7BD5}" type="slidenum">
              <a:rPr lang="ru-RU" altLang="ru-RU">
                <a:latin typeface="Calibri" panose="020F0502020204030204" pitchFamily="34" charset="0"/>
              </a:rPr>
              <a:pPr eaLnBrk="1" hangingPunct="1"/>
              <a:t>53</a:t>
            </a:fld>
            <a:endParaRPr lang="ru-RU" altLang="ru-RU">
              <a:latin typeface="Calibri" panose="020F0502020204030204" pitchFamily="34" charset="0"/>
            </a:endParaRPr>
          </a:p>
        </p:txBody>
      </p:sp>
    </p:spTree>
    <p:extLst>
      <p:ext uri="{BB962C8B-B14F-4D97-AF65-F5344CB8AC3E}">
        <p14:creationId xmlns:p14="http://schemas.microsoft.com/office/powerpoint/2010/main" val="40165994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pPr>
              <a:defRPr/>
            </a:pPr>
            <a:fld id="{2FD1CE21-CBA6-B044-B293-18BF54300DF1}" type="slidenum">
              <a:rPr lang="ru-RU" altLang="ru-RU" smtClean="0"/>
              <a:pPr>
                <a:defRPr/>
              </a:pPr>
              <a:t>56</a:t>
            </a:fld>
            <a:endParaRPr lang="ru-RU" alt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6"/>
            <a:ext cx="10363200" cy="1470025"/>
          </a:xfrm>
          <a:prstGeom prst="rect">
            <a:avLst/>
          </a:prstGeom>
        </p:spPr>
        <p:txBody>
          <a:bodyPr/>
          <a:lstStyle/>
          <a:p>
            <a:r>
              <a:rPr lang="ru-RU"/>
              <a:t>Образец заголовка</a:t>
            </a:r>
          </a:p>
        </p:txBody>
      </p:sp>
      <p:sp>
        <p:nvSpPr>
          <p:cNvPr id="3" name="Подзаголовок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a:xfrm>
            <a:off x="609600" y="6356351"/>
            <a:ext cx="2844800" cy="365125"/>
          </a:xfrm>
          <a:prstGeom prst="rect">
            <a:avLst/>
          </a:prstGeom>
        </p:spPr>
        <p:txBody>
          <a:bodyPr/>
          <a:lstStyle>
            <a:lvl1pPr>
              <a:defRPr/>
            </a:lvl1pPr>
          </a:lstStyle>
          <a:p>
            <a:pPr>
              <a:defRPr/>
            </a:pPr>
            <a:fld id="{AA77A7A1-D7D9-D24E-9C1F-35FD224361A4}" type="datetimeFigureOut">
              <a:rPr lang="ru-RU"/>
              <a:pPr>
                <a:defRPr/>
              </a:pPr>
              <a:t>23.08.2019</a:t>
            </a:fld>
            <a:endParaRPr lang="ru-RU"/>
          </a:p>
        </p:txBody>
      </p:sp>
      <p:sp>
        <p:nvSpPr>
          <p:cNvPr id="5" name="Нижний колонтитул 4"/>
          <p:cNvSpPr>
            <a:spLocks noGrp="1"/>
          </p:cNvSpPr>
          <p:nvPr>
            <p:ph type="ftr" sz="quarter" idx="11"/>
          </p:nvPr>
        </p:nvSpPr>
        <p:spPr>
          <a:xfrm>
            <a:off x="4165600" y="6356351"/>
            <a:ext cx="3860800" cy="365125"/>
          </a:xfrm>
          <a:prstGeom prst="rect">
            <a:avLst/>
          </a:prstGeom>
        </p:spPr>
        <p:txBody>
          <a:bodyPr/>
          <a:lstStyle>
            <a:lvl1pPr>
              <a:defRPr/>
            </a:lvl1pPr>
          </a:lstStyle>
          <a:p>
            <a:pPr>
              <a:defRPr/>
            </a:pPr>
            <a:endParaRPr lang="ru-RU"/>
          </a:p>
        </p:txBody>
      </p:sp>
      <p:sp>
        <p:nvSpPr>
          <p:cNvPr id="6" name="Номер слайда 5"/>
          <p:cNvSpPr>
            <a:spLocks noGrp="1"/>
          </p:cNvSpPr>
          <p:nvPr>
            <p:ph type="sldNum" sz="quarter" idx="12"/>
          </p:nvPr>
        </p:nvSpPr>
        <p:spPr>
          <a:xfrm>
            <a:off x="8737600" y="6356351"/>
            <a:ext cx="2844800" cy="365125"/>
          </a:xfrm>
          <a:prstGeom prst="rect">
            <a:avLst/>
          </a:prstGeom>
        </p:spPr>
        <p:txBody>
          <a:bodyPr/>
          <a:lstStyle>
            <a:lvl1pPr>
              <a:defRPr/>
            </a:lvl1pPr>
          </a:lstStyle>
          <a:p>
            <a:pPr>
              <a:defRPr/>
            </a:pPr>
            <a:fld id="{1E7606C5-A762-FC4E-954E-5B8061A3B7AE}" type="slidenum">
              <a:rPr lang="ru-RU" altLang="ru-RU"/>
              <a:pPr>
                <a:defRPr/>
              </a:pPr>
              <a:t>‹#›</a:t>
            </a:fld>
            <a:endParaRPr lang="ru-RU" altLang="ru-RU"/>
          </a:p>
        </p:txBody>
      </p:sp>
    </p:spTree>
    <p:extLst>
      <p:ext uri="{BB962C8B-B14F-4D97-AF65-F5344CB8AC3E}">
        <p14:creationId xmlns:p14="http://schemas.microsoft.com/office/powerpoint/2010/main" val="11685734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a:prstGeom prst="rect">
            <a:avLst/>
          </a:prstGeom>
        </p:spPr>
        <p:txBody>
          <a:bodyPr/>
          <a:lstStyle/>
          <a:p>
            <a:r>
              <a:rPr lang="ru-RU"/>
              <a:t>Образец заголовка</a:t>
            </a:r>
          </a:p>
        </p:txBody>
      </p:sp>
      <p:sp>
        <p:nvSpPr>
          <p:cNvPr id="3" name="Вертикальный текст 2"/>
          <p:cNvSpPr>
            <a:spLocks noGrp="1"/>
          </p:cNvSpPr>
          <p:nvPr>
            <p:ph type="body" orient="vert" idx="1"/>
          </p:nvPr>
        </p:nvSpPr>
        <p:spPr>
          <a:xfrm>
            <a:off x="609600" y="1600201"/>
            <a:ext cx="10972800" cy="4525963"/>
          </a:xfrm>
          <a:prstGeom prst="rect">
            <a:avLst/>
          </a:prstGeo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a:xfrm>
            <a:off x="609600" y="6356351"/>
            <a:ext cx="2844800" cy="365125"/>
          </a:xfrm>
          <a:prstGeom prst="rect">
            <a:avLst/>
          </a:prstGeom>
        </p:spPr>
        <p:txBody>
          <a:bodyPr/>
          <a:lstStyle>
            <a:lvl1pPr>
              <a:defRPr/>
            </a:lvl1pPr>
          </a:lstStyle>
          <a:p>
            <a:pPr>
              <a:defRPr/>
            </a:pPr>
            <a:fld id="{1E2AB690-0E6D-D848-83A7-5AB274C54853}" type="datetimeFigureOut">
              <a:rPr lang="ru-RU"/>
              <a:pPr>
                <a:defRPr/>
              </a:pPr>
              <a:t>23.08.2019</a:t>
            </a:fld>
            <a:endParaRPr lang="ru-RU"/>
          </a:p>
        </p:txBody>
      </p:sp>
      <p:sp>
        <p:nvSpPr>
          <p:cNvPr id="5" name="Нижний колонтитул 4"/>
          <p:cNvSpPr>
            <a:spLocks noGrp="1"/>
          </p:cNvSpPr>
          <p:nvPr>
            <p:ph type="ftr" sz="quarter" idx="11"/>
          </p:nvPr>
        </p:nvSpPr>
        <p:spPr>
          <a:xfrm>
            <a:off x="4165600" y="6356351"/>
            <a:ext cx="3860800" cy="365125"/>
          </a:xfrm>
          <a:prstGeom prst="rect">
            <a:avLst/>
          </a:prstGeom>
        </p:spPr>
        <p:txBody>
          <a:bodyPr/>
          <a:lstStyle>
            <a:lvl1pPr>
              <a:defRPr/>
            </a:lvl1pPr>
          </a:lstStyle>
          <a:p>
            <a:pPr>
              <a:defRPr/>
            </a:pPr>
            <a:endParaRPr lang="ru-RU"/>
          </a:p>
        </p:txBody>
      </p:sp>
      <p:sp>
        <p:nvSpPr>
          <p:cNvPr id="6" name="Номер слайда 5"/>
          <p:cNvSpPr>
            <a:spLocks noGrp="1"/>
          </p:cNvSpPr>
          <p:nvPr>
            <p:ph type="sldNum" sz="quarter" idx="12"/>
          </p:nvPr>
        </p:nvSpPr>
        <p:spPr>
          <a:xfrm>
            <a:off x="8737600" y="6356351"/>
            <a:ext cx="2844800" cy="365125"/>
          </a:xfrm>
          <a:prstGeom prst="rect">
            <a:avLst/>
          </a:prstGeom>
        </p:spPr>
        <p:txBody>
          <a:bodyPr/>
          <a:lstStyle>
            <a:lvl1pPr>
              <a:defRPr/>
            </a:lvl1pPr>
          </a:lstStyle>
          <a:p>
            <a:pPr>
              <a:defRPr/>
            </a:pPr>
            <a:fld id="{094EF786-79BC-0045-A523-CD6BA1343BCE}" type="slidenum">
              <a:rPr lang="ru-RU" altLang="ru-RU"/>
              <a:pPr>
                <a:defRPr/>
              </a:pPr>
              <a:t>‹#›</a:t>
            </a:fld>
            <a:endParaRPr lang="ru-RU" altLang="ru-RU"/>
          </a:p>
        </p:txBody>
      </p:sp>
    </p:spTree>
    <p:extLst>
      <p:ext uri="{BB962C8B-B14F-4D97-AF65-F5344CB8AC3E}">
        <p14:creationId xmlns:p14="http://schemas.microsoft.com/office/powerpoint/2010/main" val="13683074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39"/>
            <a:ext cx="2743200" cy="5851525"/>
          </a:xfrm>
          <a:prstGeom prst="rect">
            <a:avLst/>
          </a:prstGeo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09600" y="274639"/>
            <a:ext cx="8026400" cy="5851525"/>
          </a:xfrm>
          <a:prstGeom prst="rect">
            <a:avLst/>
          </a:prstGeo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a:xfrm>
            <a:off x="609600" y="6356351"/>
            <a:ext cx="2844800" cy="365125"/>
          </a:xfrm>
          <a:prstGeom prst="rect">
            <a:avLst/>
          </a:prstGeom>
        </p:spPr>
        <p:txBody>
          <a:bodyPr/>
          <a:lstStyle>
            <a:lvl1pPr>
              <a:defRPr/>
            </a:lvl1pPr>
          </a:lstStyle>
          <a:p>
            <a:pPr>
              <a:defRPr/>
            </a:pPr>
            <a:fld id="{699C41B9-3517-934E-92A7-19FE11C0E0DC}" type="datetimeFigureOut">
              <a:rPr lang="ru-RU"/>
              <a:pPr>
                <a:defRPr/>
              </a:pPr>
              <a:t>23.08.2019</a:t>
            </a:fld>
            <a:endParaRPr lang="ru-RU"/>
          </a:p>
        </p:txBody>
      </p:sp>
      <p:sp>
        <p:nvSpPr>
          <p:cNvPr id="5" name="Нижний колонтитул 4"/>
          <p:cNvSpPr>
            <a:spLocks noGrp="1"/>
          </p:cNvSpPr>
          <p:nvPr>
            <p:ph type="ftr" sz="quarter" idx="11"/>
          </p:nvPr>
        </p:nvSpPr>
        <p:spPr>
          <a:xfrm>
            <a:off x="4165600" y="6356351"/>
            <a:ext cx="3860800" cy="365125"/>
          </a:xfrm>
          <a:prstGeom prst="rect">
            <a:avLst/>
          </a:prstGeom>
        </p:spPr>
        <p:txBody>
          <a:bodyPr/>
          <a:lstStyle>
            <a:lvl1pPr>
              <a:defRPr/>
            </a:lvl1pPr>
          </a:lstStyle>
          <a:p>
            <a:pPr>
              <a:defRPr/>
            </a:pPr>
            <a:endParaRPr lang="ru-RU"/>
          </a:p>
        </p:txBody>
      </p:sp>
      <p:sp>
        <p:nvSpPr>
          <p:cNvPr id="6" name="Номер слайда 5"/>
          <p:cNvSpPr>
            <a:spLocks noGrp="1"/>
          </p:cNvSpPr>
          <p:nvPr>
            <p:ph type="sldNum" sz="quarter" idx="12"/>
          </p:nvPr>
        </p:nvSpPr>
        <p:spPr>
          <a:xfrm>
            <a:off x="8737600" y="6356351"/>
            <a:ext cx="2844800" cy="365125"/>
          </a:xfrm>
          <a:prstGeom prst="rect">
            <a:avLst/>
          </a:prstGeom>
        </p:spPr>
        <p:txBody>
          <a:bodyPr/>
          <a:lstStyle>
            <a:lvl1pPr>
              <a:defRPr/>
            </a:lvl1pPr>
          </a:lstStyle>
          <a:p>
            <a:pPr>
              <a:defRPr/>
            </a:pPr>
            <a:fld id="{272195AD-D71C-284B-8F9D-132FEB4FBD20}" type="slidenum">
              <a:rPr lang="ru-RU" altLang="ru-RU"/>
              <a:pPr>
                <a:defRPr/>
              </a:pPr>
              <a:t>‹#›</a:t>
            </a:fld>
            <a:endParaRPr lang="ru-RU" altLang="ru-RU"/>
          </a:p>
        </p:txBody>
      </p:sp>
    </p:spTree>
    <p:extLst>
      <p:ext uri="{BB962C8B-B14F-4D97-AF65-F5344CB8AC3E}">
        <p14:creationId xmlns:p14="http://schemas.microsoft.com/office/powerpoint/2010/main" val="1888974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a:prstGeom prst="rect">
            <a:avLst/>
          </a:prstGeom>
        </p:spPr>
        <p:txBody>
          <a:bodyPr/>
          <a:lstStyle/>
          <a:p>
            <a:r>
              <a:rPr lang="ru-RU"/>
              <a:t>Образец заголовка</a:t>
            </a:r>
          </a:p>
        </p:txBody>
      </p:sp>
      <p:sp>
        <p:nvSpPr>
          <p:cNvPr id="3" name="Содержимое 2"/>
          <p:cNvSpPr>
            <a:spLocks noGrp="1"/>
          </p:cNvSpPr>
          <p:nvPr>
            <p:ph idx="1"/>
          </p:nvPr>
        </p:nvSpPr>
        <p:spPr>
          <a:xfrm>
            <a:off x="609600" y="1600201"/>
            <a:ext cx="10972800" cy="4525963"/>
          </a:xfrm>
          <a:prstGeom prst="rect">
            <a:avLst/>
          </a:prstGeo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a:xfrm>
            <a:off x="609600" y="6356351"/>
            <a:ext cx="2844800" cy="365125"/>
          </a:xfrm>
          <a:prstGeom prst="rect">
            <a:avLst/>
          </a:prstGeom>
        </p:spPr>
        <p:txBody>
          <a:bodyPr/>
          <a:lstStyle>
            <a:lvl1pPr>
              <a:defRPr/>
            </a:lvl1pPr>
          </a:lstStyle>
          <a:p>
            <a:pPr>
              <a:defRPr/>
            </a:pPr>
            <a:fld id="{B5691F6F-0A3A-0740-9F33-50BA08C6C072}" type="datetimeFigureOut">
              <a:rPr lang="ru-RU"/>
              <a:pPr>
                <a:defRPr/>
              </a:pPr>
              <a:t>23.08.2019</a:t>
            </a:fld>
            <a:endParaRPr lang="ru-RU"/>
          </a:p>
        </p:txBody>
      </p:sp>
      <p:sp>
        <p:nvSpPr>
          <p:cNvPr id="5" name="Нижний колонтитул 4"/>
          <p:cNvSpPr>
            <a:spLocks noGrp="1"/>
          </p:cNvSpPr>
          <p:nvPr>
            <p:ph type="ftr" sz="quarter" idx="11"/>
          </p:nvPr>
        </p:nvSpPr>
        <p:spPr>
          <a:xfrm>
            <a:off x="4165600" y="6356351"/>
            <a:ext cx="3860800" cy="365125"/>
          </a:xfrm>
          <a:prstGeom prst="rect">
            <a:avLst/>
          </a:prstGeom>
        </p:spPr>
        <p:txBody>
          <a:bodyPr/>
          <a:lstStyle>
            <a:lvl1pPr>
              <a:defRPr/>
            </a:lvl1pPr>
          </a:lstStyle>
          <a:p>
            <a:pPr>
              <a:defRPr/>
            </a:pPr>
            <a:endParaRPr lang="ru-RU"/>
          </a:p>
        </p:txBody>
      </p:sp>
      <p:sp>
        <p:nvSpPr>
          <p:cNvPr id="6" name="Номер слайда 5"/>
          <p:cNvSpPr>
            <a:spLocks noGrp="1"/>
          </p:cNvSpPr>
          <p:nvPr>
            <p:ph type="sldNum" sz="quarter" idx="12"/>
          </p:nvPr>
        </p:nvSpPr>
        <p:spPr>
          <a:xfrm>
            <a:off x="8737600" y="6356351"/>
            <a:ext cx="2844800" cy="365125"/>
          </a:xfrm>
          <a:prstGeom prst="rect">
            <a:avLst/>
          </a:prstGeom>
        </p:spPr>
        <p:txBody>
          <a:bodyPr/>
          <a:lstStyle>
            <a:lvl1pPr>
              <a:defRPr/>
            </a:lvl1pPr>
          </a:lstStyle>
          <a:p>
            <a:pPr>
              <a:defRPr/>
            </a:pPr>
            <a:fld id="{191B2F88-FE34-724A-AC65-1C4B90397B8E}" type="slidenum">
              <a:rPr lang="ru-RU" altLang="ru-RU"/>
              <a:pPr>
                <a:defRPr/>
              </a:pPr>
              <a:t>‹#›</a:t>
            </a:fld>
            <a:endParaRPr lang="ru-RU" altLang="ru-RU"/>
          </a:p>
        </p:txBody>
      </p:sp>
    </p:spTree>
    <p:extLst>
      <p:ext uri="{BB962C8B-B14F-4D97-AF65-F5344CB8AC3E}">
        <p14:creationId xmlns:p14="http://schemas.microsoft.com/office/powerpoint/2010/main" val="14765937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963084" y="2906713"/>
            <a:ext cx="103632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a:xfrm>
            <a:off x="609600" y="6356351"/>
            <a:ext cx="2844800" cy="365125"/>
          </a:xfrm>
          <a:prstGeom prst="rect">
            <a:avLst/>
          </a:prstGeom>
        </p:spPr>
        <p:txBody>
          <a:bodyPr/>
          <a:lstStyle>
            <a:lvl1pPr>
              <a:defRPr/>
            </a:lvl1pPr>
          </a:lstStyle>
          <a:p>
            <a:pPr>
              <a:defRPr/>
            </a:pPr>
            <a:fld id="{584E9415-DA83-DB43-9561-4A9391C70E44}" type="datetimeFigureOut">
              <a:rPr lang="ru-RU"/>
              <a:pPr>
                <a:defRPr/>
              </a:pPr>
              <a:t>23.08.2019</a:t>
            </a:fld>
            <a:endParaRPr lang="ru-RU"/>
          </a:p>
        </p:txBody>
      </p:sp>
      <p:sp>
        <p:nvSpPr>
          <p:cNvPr id="5" name="Нижний колонтитул 4"/>
          <p:cNvSpPr>
            <a:spLocks noGrp="1"/>
          </p:cNvSpPr>
          <p:nvPr>
            <p:ph type="ftr" sz="quarter" idx="11"/>
          </p:nvPr>
        </p:nvSpPr>
        <p:spPr>
          <a:xfrm>
            <a:off x="4165600" y="6356351"/>
            <a:ext cx="3860800" cy="365125"/>
          </a:xfrm>
          <a:prstGeom prst="rect">
            <a:avLst/>
          </a:prstGeom>
        </p:spPr>
        <p:txBody>
          <a:bodyPr/>
          <a:lstStyle>
            <a:lvl1pPr>
              <a:defRPr/>
            </a:lvl1pPr>
          </a:lstStyle>
          <a:p>
            <a:pPr>
              <a:defRPr/>
            </a:pPr>
            <a:endParaRPr lang="ru-RU"/>
          </a:p>
        </p:txBody>
      </p:sp>
      <p:sp>
        <p:nvSpPr>
          <p:cNvPr id="6" name="Номер слайда 5"/>
          <p:cNvSpPr>
            <a:spLocks noGrp="1"/>
          </p:cNvSpPr>
          <p:nvPr>
            <p:ph type="sldNum" sz="quarter" idx="12"/>
          </p:nvPr>
        </p:nvSpPr>
        <p:spPr>
          <a:xfrm>
            <a:off x="8737600" y="6356351"/>
            <a:ext cx="2844800" cy="365125"/>
          </a:xfrm>
          <a:prstGeom prst="rect">
            <a:avLst/>
          </a:prstGeom>
        </p:spPr>
        <p:txBody>
          <a:bodyPr/>
          <a:lstStyle>
            <a:lvl1pPr>
              <a:defRPr/>
            </a:lvl1pPr>
          </a:lstStyle>
          <a:p>
            <a:pPr>
              <a:defRPr/>
            </a:pPr>
            <a:fld id="{4955600E-8951-4346-A257-73A19816EB55}" type="slidenum">
              <a:rPr lang="ru-RU" altLang="ru-RU"/>
              <a:pPr>
                <a:defRPr/>
              </a:pPr>
              <a:t>‹#›</a:t>
            </a:fld>
            <a:endParaRPr lang="ru-RU" altLang="ru-RU"/>
          </a:p>
        </p:txBody>
      </p:sp>
    </p:spTree>
    <p:extLst>
      <p:ext uri="{BB962C8B-B14F-4D97-AF65-F5344CB8AC3E}">
        <p14:creationId xmlns:p14="http://schemas.microsoft.com/office/powerpoint/2010/main" val="7905180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a:prstGeom prst="rect">
            <a:avLst/>
          </a:prstGeom>
        </p:spPr>
        <p:txBody>
          <a:bodyPr/>
          <a:lstStyle/>
          <a:p>
            <a:r>
              <a:rPr lang="ru-RU"/>
              <a:t>Образец заголовка</a:t>
            </a:r>
          </a:p>
        </p:txBody>
      </p:sp>
      <p:sp>
        <p:nvSpPr>
          <p:cNvPr id="3" name="Содержимое 2"/>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p:cNvSpPr>
            <a:spLocks noGrp="1"/>
          </p:cNvSpPr>
          <p:nvPr>
            <p:ph type="dt" sz="half" idx="10"/>
          </p:nvPr>
        </p:nvSpPr>
        <p:spPr>
          <a:xfrm>
            <a:off x="609600" y="6356351"/>
            <a:ext cx="2844800" cy="365125"/>
          </a:xfrm>
          <a:prstGeom prst="rect">
            <a:avLst/>
          </a:prstGeom>
        </p:spPr>
        <p:txBody>
          <a:bodyPr/>
          <a:lstStyle>
            <a:lvl1pPr>
              <a:defRPr/>
            </a:lvl1pPr>
          </a:lstStyle>
          <a:p>
            <a:pPr>
              <a:defRPr/>
            </a:pPr>
            <a:fld id="{8881BA05-3907-744D-A9D1-A5120E7F4534}" type="datetimeFigureOut">
              <a:rPr lang="ru-RU"/>
              <a:pPr>
                <a:defRPr/>
              </a:pPr>
              <a:t>23.08.2019</a:t>
            </a:fld>
            <a:endParaRPr lang="ru-RU"/>
          </a:p>
        </p:txBody>
      </p:sp>
      <p:sp>
        <p:nvSpPr>
          <p:cNvPr id="6" name="Нижний колонтитул 4"/>
          <p:cNvSpPr>
            <a:spLocks noGrp="1"/>
          </p:cNvSpPr>
          <p:nvPr>
            <p:ph type="ftr" sz="quarter" idx="11"/>
          </p:nvPr>
        </p:nvSpPr>
        <p:spPr>
          <a:xfrm>
            <a:off x="4165600" y="6356351"/>
            <a:ext cx="3860800" cy="365125"/>
          </a:xfrm>
          <a:prstGeom prst="rect">
            <a:avLst/>
          </a:prstGeom>
        </p:spPr>
        <p:txBody>
          <a:bodyPr/>
          <a:lstStyle>
            <a:lvl1pPr>
              <a:defRPr/>
            </a:lvl1pPr>
          </a:lstStyle>
          <a:p>
            <a:pPr>
              <a:defRPr/>
            </a:pPr>
            <a:endParaRPr lang="ru-RU"/>
          </a:p>
        </p:txBody>
      </p:sp>
      <p:sp>
        <p:nvSpPr>
          <p:cNvPr id="7" name="Номер слайда 5"/>
          <p:cNvSpPr>
            <a:spLocks noGrp="1"/>
          </p:cNvSpPr>
          <p:nvPr>
            <p:ph type="sldNum" sz="quarter" idx="12"/>
          </p:nvPr>
        </p:nvSpPr>
        <p:spPr>
          <a:xfrm>
            <a:off x="8737600" y="6356351"/>
            <a:ext cx="2844800" cy="365125"/>
          </a:xfrm>
          <a:prstGeom prst="rect">
            <a:avLst/>
          </a:prstGeom>
        </p:spPr>
        <p:txBody>
          <a:bodyPr/>
          <a:lstStyle>
            <a:lvl1pPr>
              <a:defRPr/>
            </a:lvl1pPr>
          </a:lstStyle>
          <a:p>
            <a:pPr>
              <a:defRPr/>
            </a:pPr>
            <a:fld id="{CE71BC1F-F370-1B45-8051-2B358C5B0E42}" type="slidenum">
              <a:rPr lang="ru-RU" altLang="ru-RU"/>
              <a:pPr>
                <a:defRPr/>
              </a:pPr>
              <a:t>‹#›</a:t>
            </a:fld>
            <a:endParaRPr lang="ru-RU" altLang="ru-RU"/>
          </a:p>
        </p:txBody>
      </p:sp>
    </p:spTree>
    <p:extLst>
      <p:ext uri="{BB962C8B-B14F-4D97-AF65-F5344CB8AC3E}">
        <p14:creationId xmlns:p14="http://schemas.microsoft.com/office/powerpoint/2010/main" val="19035134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a:prstGeom prst="rect">
            <a:avLst/>
          </a:prstGeom>
        </p:spPr>
        <p:txBody>
          <a:bodyPr/>
          <a:lstStyle>
            <a:lvl1pPr>
              <a:defRPr/>
            </a:lvl1pPr>
          </a:lstStyle>
          <a:p>
            <a:r>
              <a:rPr lang="ru-RU"/>
              <a:t>Образец заголовка</a:t>
            </a:r>
          </a:p>
        </p:txBody>
      </p:sp>
      <p:sp>
        <p:nvSpPr>
          <p:cNvPr id="3" name="Текст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p:cNvSpPr>
            <a:spLocks noGrp="1"/>
          </p:cNvSpPr>
          <p:nvPr>
            <p:ph type="dt" sz="half" idx="10"/>
          </p:nvPr>
        </p:nvSpPr>
        <p:spPr>
          <a:xfrm>
            <a:off x="609600" y="6356351"/>
            <a:ext cx="2844800" cy="365125"/>
          </a:xfrm>
          <a:prstGeom prst="rect">
            <a:avLst/>
          </a:prstGeom>
        </p:spPr>
        <p:txBody>
          <a:bodyPr/>
          <a:lstStyle>
            <a:lvl1pPr>
              <a:defRPr/>
            </a:lvl1pPr>
          </a:lstStyle>
          <a:p>
            <a:pPr>
              <a:defRPr/>
            </a:pPr>
            <a:fld id="{1FC0E2E0-C389-3E42-BBA9-3E1D7EA5A23F}" type="datetimeFigureOut">
              <a:rPr lang="ru-RU"/>
              <a:pPr>
                <a:defRPr/>
              </a:pPr>
              <a:t>23.08.2019</a:t>
            </a:fld>
            <a:endParaRPr lang="ru-RU"/>
          </a:p>
        </p:txBody>
      </p:sp>
      <p:sp>
        <p:nvSpPr>
          <p:cNvPr id="8" name="Нижний колонтитул 4"/>
          <p:cNvSpPr>
            <a:spLocks noGrp="1"/>
          </p:cNvSpPr>
          <p:nvPr>
            <p:ph type="ftr" sz="quarter" idx="11"/>
          </p:nvPr>
        </p:nvSpPr>
        <p:spPr>
          <a:xfrm>
            <a:off x="4165600" y="6356351"/>
            <a:ext cx="3860800" cy="365125"/>
          </a:xfrm>
          <a:prstGeom prst="rect">
            <a:avLst/>
          </a:prstGeom>
        </p:spPr>
        <p:txBody>
          <a:bodyPr/>
          <a:lstStyle>
            <a:lvl1pPr>
              <a:defRPr/>
            </a:lvl1pPr>
          </a:lstStyle>
          <a:p>
            <a:pPr>
              <a:defRPr/>
            </a:pPr>
            <a:endParaRPr lang="ru-RU"/>
          </a:p>
        </p:txBody>
      </p:sp>
      <p:sp>
        <p:nvSpPr>
          <p:cNvPr id="9" name="Номер слайда 5"/>
          <p:cNvSpPr>
            <a:spLocks noGrp="1"/>
          </p:cNvSpPr>
          <p:nvPr>
            <p:ph type="sldNum" sz="quarter" idx="12"/>
          </p:nvPr>
        </p:nvSpPr>
        <p:spPr>
          <a:xfrm>
            <a:off x="8737600" y="6356351"/>
            <a:ext cx="2844800" cy="365125"/>
          </a:xfrm>
          <a:prstGeom prst="rect">
            <a:avLst/>
          </a:prstGeom>
        </p:spPr>
        <p:txBody>
          <a:bodyPr/>
          <a:lstStyle>
            <a:lvl1pPr>
              <a:defRPr/>
            </a:lvl1pPr>
          </a:lstStyle>
          <a:p>
            <a:pPr>
              <a:defRPr/>
            </a:pPr>
            <a:fld id="{DD34099C-531A-1840-ABA6-B2C8375340AB}" type="slidenum">
              <a:rPr lang="ru-RU" altLang="ru-RU"/>
              <a:pPr>
                <a:defRPr/>
              </a:pPr>
              <a:t>‹#›</a:t>
            </a:fld>
            <a:endParaRPr lang="ru-RU" altLang="ru-RU"/>
          </a:p>
        </p:txBody>
      </p:sp>
    </p:spTree>
    <p:extLst>
      <p:ext uri="{BB962C8B-B14F-4D97-AF65-F5344CB8AC3E}">
        <p14:creationId xmlns:p14="http://schemas.microsoft.com/office/powerpoint/2010/main" val="12860093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a:prstGeom prst="rect">
            <a:avLst/>
          </a:prstGeom>
        </p:spPr>
        <p:txBody>
          <a:bodyPr/>
          <a:lstStyle/>
          <a:p>
            <a:r>
              <a:rPr lang="ru-RU"/>
              <a:t>Образец заголовка</a:t>
            </a:r>
          </a:p>
        </p:txBody>
      </p:sp>
      <p:sp>
        <p:nvSpPr>
          <p:cNvPr id="3" name="Дата 3"/>
          <p:cNvSpPr>
            <a:spLocks noGrp="1"/>
          </p:cNvSpPr>
          <p:nvPr>
            <p:ph type="dt" sz="half" idx="10"/>
          </p:nvPr>
        </p:nvSpPr>
        <p:spPr>
          <a:xfrm>
            <a:off x="609600" y="6356351"/>
            <a:ext cx="2844800" cy="365125"/>
          </a:xfrm>
          <a:prstGeom prst="rect">
            <a:avLst/>
          </a:prstGeom>
        </p:spPr>
        <p:txBody>
          <a:bodyPr/>
          <a:lstStyle>
            <a:lvl1pPr>
              <a:defRPr/>
            </a:lvl1pPr>
          </a:lstStyle>
          <a:p>
            <a:pPr>
              <a:defRPr/>
            </a:pPr>
            <a:fld id="{6EA9EB1F-893A-3047-8FE3-5BEEEAD84FE3}" type="datetimeFigureOut">
              <a:rPr lang="ru-RU"/>
              <a:pPr>
                <a:defRPr/>
              </a:pPr>
              <a:t>23.08.2019</a:t>
            </a:fld>
            <a:endParaRPr lang="ru-RU"/>
          </a:p>
        </p:txBody>
      </p:sp>
      <p:sp>
        <p:nvSpPr>
          <p:cNvPr id="4" name="Нижний колонтитул 4"/>
          <p:cNvSpPr>
            <a:spLocks noGrp="1"/>
          </p:cNvSpPr>
          <p:nvPr>
            <p:ph type="ftr" sz="quarter" idx="11"/>
          </p:nvPr>
        </p:nvSpPr>
        <p:spPr>
          <a:xfrm>
            <a:off x="4165600" y="6356351"/>
            <a:ext cx="3860800" cy="365125"/>
          </a:xfrm>
          <a:prstGeom prst="rect">
            <a:avLst/>
          </a:prstGeom>
        </p:spPr>
        <p:txBody>
          <a:bodyPr/>
          <a:lstStyle>
            <a:lvl1pPr>
              <a:defRPr/>
            </a:lvl1pPr>
          </a:lstStyle>
          <a:p>
            <a:pPr>
              <a:defRPr/>
            </a:pPr>
            <a:endParaRPr lang="ru-RU"/>
          </a:p>
        </p:txBody>
      </p:sp>
      <p:sp>
        <p:nvSpPr>
          <p:cNvPr id="5" name="Номер слайда 5"/>
          <p:cNvSpPr>
            <a:spLocks noGrp="1"/>
          </p:cNvSpPr>
          <p:nvPr>
            <p:ph type="sldNum" sz="quarter" idx="12"/>
          </p:nvPr>
        </p:nvSpPr>
        <p:spPr>
          <a:xfrm>
            <a:off x="8737600" y="6356351"/>
            <a:ext cx="2844800" cy="365125"/>
          </a:xfrm>
          <a:prstGeom prst="rect">
            <a:avLst/>
          </a:prstGeom>
        </p:spPr>
        <p:txBody>
          <a:bodyPr/>
          <a:lstStyle>
            <a:lvl1pPr>
              <a:defRPr/>
            </a:lvl1pPr>
          </a:lstStyle>
          <a:p>
            <a:pPr>
              <a:defRPr/>
            </a:pPr>
            <a:fld id="{396241E6-014F-C24B-8C89-2A7D50E1A8E7}" type="slidenum">
              <a:rPr lang="ru-RU" altLang="ru-RU"/>
              <a:pPr>
                <a:defRPr/>
              </a:pPr>
              <a:t>‹#›</a:t>
            </a:fld>
            <a:endParaRPr lang="ru-RU" altLang="ru-RU"/>
          </a:p>
        </p:txBody>
      </p:sp>
    </p:spTree>
    <p:extLst>
      <p:ext uri="{BB962C8B-B14F-4D97-AF65-F5344CB8AC3E}">
        <p14:creationId xmlns:p14="http://schemas.microsoft.com/office/powerpoint/2010/main" val="16831842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a:xfrm>
            <a:off x="609600" y="6356351"/>
            <a:ext cx="2844800" cy="365125"/>
          </a:xfrm>
          <a:prstGeom prst="rect">
            <a:avLst/>
          </a:prstGeom>
        </p:spPr>
        <p:txBody>
          <a:bodyPr/>
          <a:lstStyle>
            <a:lvl1pPr>
              <a:defRPr/>
            </a:lvl1pPr>
          </a:lstStyle>
          <a:p>
            <a:pPr>
              <a:defRPr/>
            </a:pPr>
            <a:fld id="{E8B23834-E485-564B-BFD5-BD59A5B4CDB0}" type="datetimeFigureOut">
              <a:rPr lang="ru-RU"/>
              <a:pPr>
                <a:defRPr/>
              </a:pPr>
              <a:t>23.08.2019</a:t>
            </a:fld>
            <a:endParaRPr lang="ru-RU"/>
          </a:p>
        </p:txBody>
      </p:sp>
      <p:sp>
        <p:nvSpPr>
          <p:cNvPr id="3" name="Нижний колонтитул 4"/>
          <p:cNvSpPr>
            <a:spLocks noGrp="1"/>
          </p:cNvSpPr>
          <p:nvPr>
            <p:ph type="ftr" sz="quarter" idx="11"/>
          </p:nvPr>
        </p:nvSpPr>
        <p:spPr>
          <a:xfrm>
            <a:off x="4165600" y="6356351"/>
            <a:ext cx="3860800" cy="365125"/>
          </a:xfrm>
          <a:prstGeom prst="rect">
            <a:avLst/>
          </a:prstGeom>
        </p:spPr>
        <p:txBody>
          <a:bodyPr/>
          <a:lstStyle>
            <a:lvl1pPr>
              <a:defRPr/>
            </a:lvl1pPr>
          </a:lstStyle>
          <a:p>
            <a:pPr>
              <a:defRPr/>
            </a:pPr>
            <a:endParaRPr lang="ru-RU"/>
          </a:p>
        </p:txBody>
      </p:sp>
      <p:sp>
        <p:nvSpPr>
          <p:cNvPr id="4" name="Номер слайда 5"/>
          <p:cNvSpPr>
            <a:spLocks noGrp="1"/>
          </p:cNvSpPr>
          <p:nvPr>
            <p:ph type="sldNum" sz="quarter" idx="12"/>
          </p:nvPr>
        </p:nvSpPr>
        <p:spPr>
          <a:xfrm>
            <a:off x="8737600" y="6356351"/>
            <a:ext cx="2844800" cy="365125"/>
          </a:xfrm>
          <a:prstGeom prst="rect">
            <a:avLst/>
          </a:prstGeom>
        </p:spPr>
        <p:txBody>
          <a:bodyPr/>
          <a:lstStyle>
            <a:lvl1pPr>
              <a:defRPr/>
            </a:lvl1pPr>
          </a:lstStyle>
          <a:p>
            <a:pPr>
              <a:defRPr/>
            </a:pPr>
            <a:fld id="{141CB775-42B0-A74D-8242-B47BBE04C9FF}" type="slidenum">
              <a:rPr lang="ru-RU" altLang="ru-RU"/>
              <a:pPr>
                <a:defRPr/>
              </a:pPr>
              <a:t>‹#›</a:t>
            </a:fld>
            <a:endParaRPr lang="ru-RU" altLang="ru-RU"/>
          </a:p>
        </p:txBody>
      </p:sp>
    </p:spTree>
    <p:extLst>
      <p:ext uri="{BB962C8B-B14F-4D97-AF65-F5344CB8AC3E}">
        <p14:creationId xmlns:p14="http://schemas.microsoft.com/office/powerpoint/2010/main" val="475069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1" y="273050"/>
            <a:ext cx="4011084" cy="1162050"/>
          </a:xfrm>
          <a:prstGeom prst="rect">
            <a:avLst/>
          </a:prstGeo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a:xfrm>
            <a:off x="609600" y="6356351"/>
            <a:ext cx="2844800" cy="365125"/>
          </a:xfrm>
          <a:prstGeom prst="rect">
            <a:avLst/>
          </a:prstGeom>
        </p:spPr>
        <p:txBody>
          <a:bodyPr/>
          <a:lstStyle>
            <a:lvl1pPr>
              <a:defRPr/>
            </a:lvl1pPr>
          </a:lstStyle>
          <a:p>
            <a:pPr>
              <a:defRPr/>
            </a:pPr>
            <a:fld id="{43A6BD83-6BF3-F647-96FE-6221E58F6A89}" type="datetimeFigureOut">
              <a:rPr lang="ru-RU"/>
              <a:pPr>
                <a:defRPr/>
              </a:pPr>
              <a:t>23.08.2019</a:t>
            </a:fld>
            <a:endParaRPr lang="ru-RU"/>
          </a:p>
        </p:txBody>
      </p:sp>
      <p:sp>
        <p:nvSpPr>
          <p:cNvPr id="6" name="Нижний колонтитул 4"/>
          <p:cNvSpPr>
            <a:spLocks noGrp="1"/>
          </p:cNvSpPr>
          <p:nvPr>
            <p:ph type="ftr" sz="quarter" idx="11"/>
          </p:nvPr>
        </p:nvSpPr>
        <p:spPr>
          <a:xfrm>
            <a:off x="4165600" y="6356351"/>
            <a:ext cx="3860800" cy="365125"/>
          </a:xfrm>
          <a:prstGeom prst="rect">
            <a:avLst/>
          </a:prstGeom>
        </p:spPr>
        <p:txBody>
          <a:bodyPr/>
          <a:lstStyle>
            <a:lvl1pPr>
              <a:defRPr/>
            </a:lvl1pPr>
          </a:lstStyle>
          <a:p>
            <a:pPr>
              <a:defRPr/>
            </a:pPr>
            <a:endParaRPr lang="ru-RU"/>
          </a:p>
        </p:txBody>
      </p:sp>
      <p:sp>
        <p:nvSpPr>
          <p:cNvPr id="7" name="Номер слайда 5"/>
          <p:cNvSpPr>
            <a:spLocks noGrp="1"/>
          </p:cNvSpPr>
          <p:nvPr>
            <p:ph type="sldNum" sz="quarter" idx="12"/>
          </p:nvPr>
        </p:nvSpPr>
        <p:spPr>
          <a:xfrm>
            <a:off x="8737600" y="6356351"/>
            <a:ext cx="2844800" cy="365125"/>
          </a:xfrm>
          <a:prstGeom prst="rect">
            <a:avLst/>
          </a:prstGeom>
        </p:spPr>
        <p:txBody>
          <a:bodyPr/>
          <a:lstStyle>
            <a:lvl1pPr>
              <a:defRPr/>
            </a:lvl1pPr>
          </a:lstStyle>
          <a:p>
            <a:pPr>
              <a:defRPr/>
            </a:pPr>
            <a:fld id="{261EE57D-0F95-0F4B-BAEE-34012276445F}" type="slidenum">
              <a:rPr lang="ru-RU" altLang="ru-RU"/>
              <a:pPr>
                <a:defRPr/>
              </a:pPr>
              <a:t>‹#›</a:t>
            </a:fld>
            <a:endParaRPr lang="ru-RU" altLang="ru-RU"/>
          </a:p>
        </p:txBody>
      </p:sp>
    </p:spTree>
    <p:extLst>
      <p:ext uri="{BB962C8B-B14F-4D97-AF65-F5344CB8AC3E}">
        <p14:creationId xmlns:p14="http://schemas.microsoft.com/office/powerpoint/2010/main" val="1572064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a:prstGeom prst="rect">
            <a:avLst/>
          </a:prstGeo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2389717" y="612775"/>
            <a:ext cx="73152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a:xfrm>
            <a:off x="609600" y="6356351"/>
            <a:ext cx="2844800" cy="365125"/>
          </a:xfrm>
          <a:prstGeom prst="rect">
            <a:avLst/>
          </a:prstGeom>
        </p:spPr>
        <p:txBody>
          <a:bodyPr/>
          <a:lstStyle>
            <a:lvl1pPr>
              <a:defRPr/>
            </a:lvl1pPr>
          </a:lstStyle>
          <a:p>
            <a:pPr>
              <a:defRPr/>
            </a:pPr>
            <a:fld id="{F5AE2AB2-9118-5F43-A13B-3C6A70429EB3}" type="datetimeFigureOut">
              <a:rPr lang="ru-RU"/>
              <a:pPr>
                <a:defRPr/>
              </a:pPr>
              <a:t>23.08.2019</a:t>
            </a:fld>
            <a:endParaRPr lang="ru-RU"/>
          </a:p>
        </p:txBody>
      </p:sp>
      <p:sp>
        <p:nvSpPr>
          <p:cNvPr id="6" name="Нижний колонтитул 4"/>
          <p:cNvSpPr>
            <a:spLocks noGrp="1"/>
          </p:cNvSpPr>
          <p:nvPr>
            <p:ph type="ftr" sz="quarter" idx="11"/>
          </p:nvPr>
        </p:nvSpPr>
        <p:spPr>
          <a:xfrm>
            <a:off x="4165600" y="6356351"/>
            <a:ext cx="3860800" cy="365125"/>
          </a:xfrm>
          <a:prstGeom prst="rect">
            <a:avLst/>
          </a:prstGeom>
        </p:spPr>
        <p:txBody>
          <a:bodyPr/>
          <a:lstStyle>
            <a:lvl1pPr>
              <a:defRPr/>
            </a:lvl1pPr>
          </a:lstStyle>
          <a:p>
            <a:pPr>
              <a:defRPr/>
            </a:pPr>
            <a:endParaRPr lang="ru-RU"/>
          </a:p>
        </p:txBody>
      </p:sp>
      <p:sp>
        <p:nvSpPr>
          <p:cNvPr id="7" name="Номер слайда 5"/>
          <p:cNvSpPr>
            <a:spLocks noGrp="1"/>
          </p:cNvSpPr>
          <p:nvPr>
            <p:ph type="sldNum" sz="quarter" idx="12"/>
          </p:nvPr>
        </p:nvSpPr>
        <p:spPr>
          <a:xfrm>
            <a:off x="8737600" y="6356351"/>
            <a:ext cx="2844800" cy="365125"/>
          </a:xfrm>
          <a:prstGeom prst="rect">
            <a:avLst/>
          </a:prstGeom>
        </p:spPr>
        <p:txBody>
          <a:bodyPr/>
          <a:lstStyle>
            <a:lvl1pPr>
              <a:defRPr/>
            </a:lvl1pPr>
          </a:lstStyle>
          <a:p>
            <a:pPr>
              <a:defRPr/>
            </a:pPr>
            <a:fld id="{8405E134-ECD7-984D-9AF9-3EF9678AE464}" type="slidenum">
              <a:rPr lang="ru-RU" altLang="ru-RU"/>
              <a:pPr>
                <a:defRPr/>
              </a:pPr>
              <a:t>‹#›</a:t>
            </a:fld>
            <a:endParaRPr lang="ru-RU" altLang="ru-RU"/>
          </a:p>
        </p:txBody>
      </p:sp>
    </p:spTree>
    <p:extLst>
      <p:ext uri="{BB962C8B-B14F-4D97-AF65-F5344CB8AC3E}">
        <p14:creationId xmlns:p14="http://schemas.microsoft.com/office/powerpoint/2010/main" val="7633983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descr="D:\Pictures\Рисунок1 копия.png">
            <a:extLst>
              <a:ext uri="{FF2B5EF4-FFF2-40B4-BE49-F238E27FC236}">
                <a16:creationId xmlns:a16="http://schemas.microsoft.com/office/drawing/2014/main" id="{AF5E774B-05BA-4F43-AD2B-80BE42F7562F}"/>
              </a:ext>
            </a:extLst>
          </p:cNvPr>
          <p:cNvPicPr>
            <a:picLocks noChangeAspect="1" noChangeArrowheads="1"/>
          </p:cNvPicPr>
          <p:nvPr userDrawn="1"/>
        </p:nvPicPr>
        <p:blipFill rotWithShape="1">
          <a:blip r:embed="rId13" cstate="print">
            <a:extLst>
              <a:ext uri="{28A0092B-C50C-407E-A947-70E740481C1C}">
                <a14:useLocalDpi xmlns:a14="http://schemas.microsoft.com/office/drawing/2010/main"/>
              </a:ext>
            </a:extLst>
          </a:blip>
          <a:srcRect/>
          <a:stretch/>
        </p:blipFill>
        <p:spPr bwMode="auto">
          <a:xfrm rot="10800000">
            <a:off x="0" y="442316"/>
            <a:ext cx="12192000" cy="45381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D:\Pictures\Рисунок2 копия копия.png">
            <a:extLst>
              <a:ext uri="{FF2B5EF4-FFF2-40B4-BE49-F238E27FC236}">
                <a16:creationId xmlns:a16="http://schemas.microsoft.com/office/drawing/2014/main" id="{46EFC47D-8020-EA43-BC30-67216A3E4967}"/>
              </a:ext>
            </a:extLst>
          </p:cNvPr>
          <p:cNvPicPr>
            <a:picLocks noChangeAspect="1" noChangeArrowheads="1"/>
          </p:cNvPicPr>
          <p:nvPr userDrawn="1"/>
        </p:nvPicPr>
        <p:blipFill>
          <a:blip r:embed="rId14" cstate="print">
            <a:extLst>
              <a:ext uri="{28A0092B-C50C-407E-A947-70E740481C1C}">
                <a14:useLocalDpi xmlns:a14="http://schemas.microsoft.com/office/drawing/2010/main"/>
              </a:ext>
            </a:extLst>
          </a:blip>
          <a:srcRect/>
          <a:stretch>
            <a:fillRect/>
          </a:stretch>
        </p:blipFill>
        <p:spPr bwMode="auto">
          <a:xfrm>
            <a:off x="207432" y="148180"/>
            <a:ext cx="579937" cy="747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49" r:id="rId1"/>
    <p:sldLayoutId id="2147483850" r:id="rId2"/>
    <p:sldLayoutId id="2147483851" r:id="rId3"/>
    <p:sldLayoutId id="2147483852" r:id="rId4"/>
    <p:sldLayoutId id="2147483853" r:id="rId5"/>
    <p:sldLayoutId id="2147483854" r:id="rId6"/>
    <p:sldLayoutId id="2147483855" r:id="rId7"/>
    <p:sldLayoutId id="2147483856" r:id="rId8"/>
    <p:sldLayoutId id="2147483857" r:id="rId9"/>
    <p:sldLayoutId id="2147483858" r:id="rId10"/>
    <p:sldLayoutId id="21474838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image" Target="../media/image14.jpeg"/><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1.tiff"/><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3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jpeg"/><Relationship Id="rId4" Type="http://schemas.openxmlformats.org/officeDocument/2006/relationships/image" Target="../media/image30.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4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4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4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44.jpeg"/><Relationship Id="rId7" Type="http://schemas.openxmlformats.org/officeDocument/2006/relationships/image" Target="../media/image48.jpeg"/><Relationship Id="rId2" Type="http://schemas.openxmlformats.org/officeDocument/2006/relationships/image" Target="../media/image43.jpeg"/><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jpe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5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7.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3.pn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3.pn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6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hyperlink" Target="00%20&#1040;&#1085;&#1076;&#1088;&#1080;&#1072;&#1085;&#1086;&#1074;&#1072;.pptx" TargetMode="External"/><Relationship Id="rId5" Type="http://schemas.openxmlformats.org/officeDocument/2006/relationships/image" Target="../media/image7.png"/><Relationship Id="rId4" Type="http://schemas.openxmlformats.org/officeDocument/2006/relationships/image" Target="../media/image6.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6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hyperlink" Target="00%20&#1040;&#1085;&#1076;&#1088;&#1080;&#1072;&#1085;&#1086;&#1074;&#1072;.pptx" TargetMode="External"/><Relationship Id="rId5" Type="http://schemas.openxmlformats.org/officeDocument/2006/relationships/image" Target="../media/image7.png"/><Relationship Id="rId4" Type="http://schemas.openxmlformats.org/officeDocument/2006/relationships/image" Target="../media/image6.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video" Target="file:///C:\Users\123\Downloads\&#1054;&#1073;&#1088;&#1072;&#1079;&#1086;&#1074;&#1072;&#1085;&#1080;&#1077;%20&#1073;&#1091;&#1076;&#1091;&#1097;&#1077;&#1075;&#1086;.mp4" TargetMode="External"/></Relationships>
</file>

<file path=ppt/slides/_rels/slide7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7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7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54.png"/><Relationship Id="rId4" Type="http://schemas.openxmlformats.org/officeDocument/2006/relationships/image" Target="../media/image6.png"/></Relationships>
</file>

<file path=ppt/slides/_rels/slide7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54.png"/><Relationship Id="rId4" Type="http://schemas.openxmlformats.org/officeDocument/2006/relationships/image" Target="../media/image6.png"/></Relationships>
</file>

<file path=ppt/slides/_rels/slide7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54.png"/><Relationship Id="rId4" Type="http://schemas.openxmlformats.org/officeDocument/2006/relationships/image" Target="../media/image6.png"/></Relationships>
</file>

<file path=ppt/slides/_rels/slide7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7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7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7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7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8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8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8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8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 descr="\\It-шаронов\сеть\телефон 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91506" y="764704"/>
            <a:ext cx="8308975" cy="598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Rectangle 3"/>
          <p:cNvSpPr>
            <a:spLocks noChangeArrowheads="1"/>
          </p:cNvSpPr>
          <p:nvPr/>
        </p:nvSpPr>
        <p:spPr bwMode="auto">
          <a:xfrm>
            <a:off x="1772073" y="764704"/>
            <a:ext cx="8043862"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5642" tIns="42819" rIns="85642" bIns="42819">
            <a:spAutoFit/>
          </a:bodyPr>
          <a:lstStyle>
            <a:lvl1pPr defTabSz="857250">
              <a:defRPr>
                <a:solidFill>
                  <a:schemeClr val="tx1"/>
                </a:solidFill>
                <a:latin typeface="Arial" charset="0"/>
              </a:defRPr>
            </a:lvl1pPr>
            <a:lvl2pPr marL="742950" indent="-285750" defTabSz="857250">
              <a:defRPr>
                <a:solidFill>
                  <a:schemeClr val="tx1"/>
                </a:solidFill>
                <a:latin typeface="Arial" charset="0"/>
              </a:defRPr>
            </a:lvl2pPr>
            <a:lvl3pPr marL="1143000" indent="-228600" defTabSz="857250">
              <a:defRPr>
                <a:solidFill>
                  <a:schemeClr val="tx1"/>
                </a:solidFill>
                <a:latin typeface="Arial" charset="0"/>
              </a:defRPr>
            </a:lvl3pPr>
            <a:lvl4pPr marL="1600200" indent="-228600" defTabSz="857250">
              <a:defRPr>
                <a:solidFill>
                  <a:schemeClr val="tx1"/>
                </a:solidFill>
                <a:latin typeface="Arial" charset="0"/>
              </a:defRPr>
            </a:lvl4pPr>
            <a:lvl5pPr marL="2057400" indent="-228600" defTabSz="857250">
              <a:defRPr>
                <a:solidFill>
                  <a:schemeClr val="tx1"/>
                </a:solidFill>
                <a:latin typeface="Arial" charset="0"/>
              </a:defRPr>
            </a:lvl5pPr>
            <a:lvl6pPr marL="2514600" indent="-228600" defTabSz="857250" fontAlgn="base">
              <a:spcBef>
                <a:spcPct val="0"/>
              </a:spcBef>
              <a:spcAft>
                <a:spcPct val="0"/>
              </a:spcAft>
              <a:defRPr>
                <a:solidFill>
                  <a:schemeClr val="tx1"/>
                </a:solidFill>
                <a:latin typeface="Arial" charset="0"/>
              </a:defRPr>
            </a:lvl6pPr>
            <a:lvl7pPr marL="2971800" indent="-228600" defTabSz="857250" fontAlgn="base">
              <a:spcBef>
                <a:spcPct val="0"/>
              </a:spcBef>
              <a:spcAft>
                <a:spcPct val="0"/>
              </a:spcAft>
              <a:defRPr>
                <a:solidFill>
                  <a:schemeClr val="tx1"/>
                </a:solidFill>
                <a:latin typeface="Arial" charset="0"/>
              </a:defRPr>
            </a:lvl7pPr>
            <a:lvl8pPr marL="3429000" indent="-228600" defTabSz="857250" fontAlgn="base">
              <a:spcBef>
                <a:spcPct val="0"/>
              </a:spcBef>
              <a:spcAft>
                <a:spcPct val="0"/>
              </a:spcAft>
              <a:defRPr>
                <a:solidFill>
                  <a:schemeClr val="tx1"/>
                </a:solidFill>
                <a:latin typeface="Arial" charset="0"/>
              </a:defRPr>
            </a:lvl8pPr>
            <a:lvl9pPr marL="3886200" indent="-228600" defTabSz="857250" fontAlgn="base">
              <a:spcBef>
                <a:spcPct val="0"/>
              </a:spcBef>
              <a:spcAft>
                <a:spcPct val="0"/>
              </a:spcAft>
              <a:defRPr>
                <a:solidFill>
                  <a:schemeClr val="tx1"/>
                </a:solidFill>
                <a:latin typeface="Arial" charset="0"/>
              </a:defRPr>
            </a:lvl9pPr>
          </a:lstStyle>
          <a:p>
            <a:pPr algn="ctr" fontAlgn="base">
              <a:spcBef>
                <a:spcPct val="0"/>
              </a:spcBef>
              <a:spcAft>
                <a:spcPct val="0"/>
              </a:spcAft>
            </a:pPr>
            <a:r>
              <a:rPr lang="ru-RU" altLang="ru-RU" sz="3000" b="1" dirty="0" smtClean="0">
                <a:solidFill>
                  <a:srgbClr val="000000"/>
                </a:solidFill>
                <a:latin typeface="Times New Roman" pitchFamily="18" charset="0"/>
                <a:cs typeface="Arial" charset="0"/>
              </a:rPr>
              <a:t>Уважаемые руководители!</a:t>
            </a:r>
          </a:p>
          <a:p>
            <a:pPr algn="ctr" fontAlgn="base">
              <a:spcBef>
                <a:spcPct val="0"/>
              </a:spcBef>
              <a:spcAft>
                <a:spcPct val="0"/>
              </a:spcAft>
            </a:pPr>
            <a:r>
              <a:rPr lang="tt-RU" altLang="ru-RU" sz="3000" b="1" dirty="0" smtClean="0">
                <a:solidFill>
                  <a:srgbClr val="000000"/>
                </a:solidFill>
                <a:latin typeface="Times New Roman" pitchFamily="18" charset="0"/>
                <a:cs typeface="Arial" charset="0"/>
              </a:rPr>
              <a:t>Хөрмәтле җитәкчеләр!</a:t>
            </a:r>
            <a:endParaRPr lang="ru-RU" altLang="ru-RU" sz="3000" b="1" dirty="0" smtClean="0">
              <a:solidFill>
                <a:srgbClr val="000000"/>
              </a:solidFill>
              <a:latin typeface="Times New Roman" pitchFamily="18" charset="0"/>
              <a:cs typeface="Arial" charset="0"/>
            </a:endParaRPr>
          </a:p>
        </p:txBody>
      </p:sp>
      <p:sp>
        <p:nvSpPr>
          <p:cNvPr id="13316" name="Rectangle 4"/>
          <p:cNvSpPr>
            <a:spLocks noChangeArrowheads="1"/>
          </p:cNvSpPr>
          <p:nvPr/>
        </p:nvSpPr>
        <p:spPr bwMode="auto">
          <a:xfrm>
            <a:off x="2024063" y="5214938"/>
            <a:ext cx="8043862"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5642" tIns="42819" rIns="85642" bIns="42819">
            <a:spAutoFit/>
          </a:bodyPr>
          <a:lstStyle>
            <a:lvl1pPr defTabSz="857250">
              <a:defRPr>
                <a:solidFill>
                  <a:schemeClr val="tx1"/>
                </a:solidFill>
                <a:latin typeface="Arial" charset="0"/>
              </a:defRPr>
            </a:lvl1pPr>
            <a:lvl2pPr marL="742950" indent="-285750" defTabSz="857250">
              <a:defRPr>
                <a:solidFill>
                  <a:schemeClr val="tx1"/>
                </a:solidFill>
                <a:latin typeface="Arial" charset="0"/>
              </a:defRPr>
            </a:lvl2pPr>
            <a:lvl3pPr marL="1143000" indent="-228600" defTabSz="857250">
              <a:defRPr>
                <a:solidFill>
                  <a:schemeClr val="tx1"/>
                </a:solidFill>
                <a:latin typeface="Arial" charset="0"/>
              </a:defRPr>
            </a:lvl3pPr>
            <a:lvl4pPr marL="1600200" indent="-228600" defTabSz="857250">
              <a:defRPr>
                <a:solidFill>
                  <a:schemeClr val="tx1"/>
                </a:solidFill>
                <a:latin typeface="Arial" charset="0"/>
              </a:defRPr>
            </a:lvl4pPr>
            <a:lvl5pPr marL="2057400" indent="-228600" defTabSz="857250">
              <a:defRPr>
                <a:solidFill>
                  <a:schemeClr val="tx1"/>
                </a:solidFill>
                <a:latin typeface="Arial" charset="0"/>
              </a:defRPr>
            </a:lvl5pPr>
            <a:lvl6pPr marL="2514600" indent="-228600" defTabSz="857250" fontAlgn="base">
              <a:spcBef>
                <a:spcPct val="0"/>
              </a:spcBef>
              <a:spcAft>
                <a:spcPct val="0"/>
              </a:spcAft>
              <a:defRPr>
                <a:solidFill>
                  <a:schemeClr val="tx1"/>
                </a:solidFill>
                <a:latin typeface="Arial" charset="0"/>
              </a:defRPr>
            </a:lvl6pPr>
            <a:lvl7pPr marL="2971800" indent="-228600" defTabSz="857250" fontAlgn="base">
              <a:spcBef>
                <a:spcPct val="0"/>
              </a:spcBef>
              <a:spcAft>
                <a:spcPct val="0"/>
              </a:spcAft>
              <a:defRPr>
                <a:solidFill>
                  <a:schemeClr val="tx1"/>
                </a:solidFill>
                <a:latin typeface="Arial" charset="0"/>
              </a:defRPr>
            </a:lvl7pPr>
            <a:lvl8pPr marL="3429000" indent="-228600" defTabSz="857250" fontAlgn="base">
              <a:spcBef>
                <a:spcPct val="0"/>
              </a:spcBef>
              <a:spcAft>
                <a:spcPct val="0"/>
              </a:spcAft>
              <a:defRPr>
                <a:solidFill>
                  <a:schemeClr val="tx1"/>
                </a:solidFill>
                <a:latin typeface="Arial" charset="0"/>
              </a:defRPr>
            </a:lvl8pPr>
            <a:lvl9pPr marL="3886200" indent="-228600" defTabSz="857250" fontAlgn="base">
              <a:spcBef>
                <a:spcPct val="0"/>
              </a:spcBef>
              <a:spcAft>
                <a:spcPct val="0"/>
              </a:spcAft>
              <a:defRPr>
                <a:solidFill>
                  <a:schemeClr val="tx1"/>
                </a:solidFill>
                <a:latin typeface="Arial" charset="0"/>
              </a:defRPr>
            </a:lvl9pPr>
          </a:lstStyle>
          <a:p>
            <a:pPr algn="ctr" fontAlgn="base">
              <a:spcBef>
                <a:spcPct val="0"/>
              </a:spcBef>
              <a:spcAft>
                <a:spcPct val="0"/>
              </a:spcAft>
            </a:pPr>
            <a:r>
              <a:rPr lang="ru-RU" altLang="ru-RU" sz="3000" b="1" smtClean="0">
                <a:solidFill>
                  <a:srgbClr val="000000"/>
                </a:solidFill>
                <a:latin typeface="Times New Roman" pitchFamily="18" charset="0"/>
                <a:cs typeface="Arial" charset="0"/>
              </a:rPr>
              <a:t>Просим до начала </a:t>
            </a:r>
          </a:p>
          <a:p>
            <a:pPr algn="ctr" fontAlgn="base">
              <a:spcBef>
                <a:spcPct val="0"/>
              </a:spcBef>
              <a:spcAft>
                <a:spcPct val="0"/>
              </a:spcAft>
            </a:pPr>
            <a:r>
              <a:rPr lang="ru-RU" altLang="ru-RU" sz="3000" b="1" smtClean="0">
                <a:solidFill>
                  <a:srgbClr val="000000"/>
                </a:solidFill>
                <a:latin typeface="Times New Roman" pitchFamily="18" charset="0"/>
                <a:cs typeface="Arial" charset="0"/>
              </a:rPr>
              <a:t>совещания отключить сотовые телефоны</a:t>
            </a:r>
          </a:p>
        </p:txBody>
      </p:sp>
      <p:sp>
        <p:nvSpPr>
          <p:cNvPr id="13317" name="Rectangle 5"/>
          <p:cNvSpPr>
            <a:spLocks noChangeArrowheads="1"/>
          </p:cNvSpPr>
          <p:nvPr/>
        </p:nvSpPr>
        <p:spPr bwMode="auto">
          <a:xfrm>
            <a:off x="2024063" y="3933825"/>
            <a:ext cx="8043862"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5642" tIns="42819" rIns="85642" bIns="42819">
            <a:spAutoFit/>
          </a:bodyPr>
          <a:lstStyle>
            <a:lvl1pPr defTabSz="857250">
              <a:defRPr>
                <a:solidFill>
                  <a:schemeClr val="tx1"/>
                </a:solidFill>
                <a:latin typeface="Arial" charset="0"/>
              </a:defRPr>
            </a:lvl1pPr>
            <a:lvl2pPr marL="742950" indent="-285750" defTabSz="857250">
              <a:defRPr>
                <a:solidFill>
                  <a:schemeClr val="tx1"/>
                </a:solidFill>
                <a:latin typeface="Arial" charset="0"/>
              </a:defRPr>
            </a:lvl2pPr>
            <a:lvl3pPr marL="1143000" indent="-228600" defTabSz="857250">
              <a:defRPr>
                <a:solidFill>
                  <a:schemeClr val="tx1"/>
                </a:solidFill>
                <a:latin typeface="Arial" charset="0"/>
              </a:defRPr>
            </a:lvl3pPr>
            <a:lvl4pPr marL="1600200" indent="-228600" defTabSz="857250">
              <a:defRPr>
                <a:solidFill>
                  <a:schemeClr val="tx1"/>
                </a:solidFill>
                <a:latin typeface="Arial" charset="0"/>
              </a:defRPr>
            </a:lvl4pPr>
            <a:lvl5pPr marL="2057400" indent="-228600" defTabSz="857250">
              <a:defRPr>
                <a:solidFill>
                  <a:schemeClr val="tx1"/>
                </a:solidFill>
                <a:latin typeface="Arial" charset="0"/>
              </a:defRPr>
            </a:lvl5pPr>
            <a:lvl6pPr marL="2514600" indent="-228600" defTabSz="857250" fontAlgn="base">
              <a:spcBef>
                <a:spcPct val="0"/>
              </a:spcBef>
              <a:spcAft>
                <a:spcPct val="0"/>
              </a:spcAft>
              <a:defRPr>
                <a:solidFill>
                  <a:schemeClr val="tx1"/>
                </a:solidFill>
                <a:latin typeface="Arial" charset="0"/>
              </a:defRPr>
            </a:lvl6pPr>
            <a:lvl7pPr marL="2971800" indent="-228600" defTabSz="857250" fontAlgn="base">
              <a:spcBef>
                <a:spcPct val="0"/>
              </a:spcBef>
              <a:spcAft>
                <a:spcPct val="0"/>
              </a:spcAft>
              <a:defRPr>
                <a:solidFill>
                  <a:schemeClr val="tx1"/>
                </a:solidFill>
                <a:latin typeface="Arial" charset="0"/>
              </a:defRPr>
            </a:lvl7pPr>
            <a:lvl8pPr marL="3429000" indent="-228600" defTabSz="857250" fontAlgn="base">
              <a:spcBef>
                <a:spcPct val="0"/>
              </a:spcBef>
              <a:spcAft>
                <a:spcPct val="0"/>
              </a:spcAft>
              <a:defRPr>
                <a:solidFill>
                  <a:schemeClr val="tx1"/>
                </a:solidFill>
                <a:latin typeface="Arial" charset="0"/>
              </a:defRPr>
            </a:lvl8pPr>
            <a:lvl9pPr marL="3886200" indent="-228600" defTabSz="857250" fontAlgn="base">
              <a:spcBef>
                <a:spcPct val="0"/>
              </a:spcBef>
              <a:spcAft>
                <a:spcPct val="0"/>
              </a:spcAft>
              <a:defRPr>
                <a:solidFill>
                  <a:schemeClr val="tx1"/>
                </a:solidFill>
                <a:latin typeface="Arial" charset="0"/>
              </a:defRPr>
            </a:lvl9pPr>
          </a:lstStyle>
          <a:p>
            <a:pPr algn="ctr" fontAlgn="base">
              <a:spcBef>
                <a:spcPct val="0"/>
              </a:spcBef>
              <a:spcAft>
                <a:spcPct val="0"/>
              </a:spcAft>
            </a:pPr>
            <a:r>
              <a:rPr lang="ru-RU" altLang="ru-RU" sz="3000" b="1" dirty="0" err="1" smtClean="0">
                <a:solidFill>
                  <a:srgbClr val="000000"/>
                </a:solidFill>
                <a:latin typeface="Times New Roman" pitchFamily="18" charset="0"/>
                <a:cs typeface="Arial" charset="0"/>
              </a:rPr>
              <a:t>Киңәшмә башланыр</a:t>
            </a:r>
            <a:r>
              <a:rPr lang="ru-RU" altLang="ru-RU" sz="3000" b="1" dirty="0" smtClean="0">
                <a:solidFill>
                  <a:srgbClr val="000000"/>
                </a:solidFill>
                <a:latin typeface="Times New Roman" pitchFamily="18" charset="0"/>
                <a:cs typeface="Arial" charset="0"/>
              </a:rPr>
              <a:t> </a:t>
            </a:r>
            <a:r>
              <a:rPr lang="ru-RU" altLang="ru-RU" sz="3000" b="1" dirty="0" err="1" smtClean="0">
                <a:solidFill>
                  <a:srgbClr val="000000"/>
                </a:solidFill>
                <a:latin typeface="Times New Roman" pitchFamily="18" charset="0"/>
                <a:cs typeface="Arial" charset="0"/>
              </a:rPr>
              <a:t>алдыннан</a:t>
            </a:r>
            <a:r>
              <a:rPr lang="ru-RU" altLang="ru-RU" sz="3000" b="1" dirty="0" smtClean="0">
                <a:solidFill>
                  <a:srgbClr val="000000"/>
                </a:solidFill>
                <a:latin typeface="Times New Roman" pitchFamily="18" charset="0"/>
                <a:cs typeface="Arial" charset="0"/>
              </a:rPr>
              <a:t> </a:t>
            </a:r>
            <a:r>
              <a:rPr lang="ru-RU" altLang="ru-RU" sz="3000" b="1" dirty="0" err="1" smtClean="0">
                <a:solidFill>
                  <a:srgbClr val="000000"/>
                </a:solidFill>
                <a:latin typeface="Times New Roman" pitchFamily="18" charset="0"/>
                <a:cs typeface="Arial" charset="0"/>
              </a:rPr>
              <a:t>кәрәзле телефоннарыгызны</a:t>
            </a:r>
            <a:r>
              <a:rPr lang="ru-RU" altLang="ru-RU" sz="3000" b="1" dirty="0" smtClean="0">
                <a:solidFill>
                  <a:srgbClr val="000000"/>
                </a:solidFill>
                <a:latin typeface="Times New Roman" pitchFamily="18" charset="0"/>
                <a:cs typeface="Arial" charset="0"/>
              </a:rPr>
              <a:t> </a:t>
            </a:r>
            <a:r>
              <a:rPr lang="ru-RU" altLang="ru-RU" sz="3000" b="1" dirty="0" err="1" smtClean="0">
                <a:solidFill>
                  <a:srgbClr val="000000"/>
                </a:solidFill>
                <a:latin typeface="Times New Roman" pitchFamily="18" charset="0"/>
                <a:cs typeface="Arial" charset="0"/>
              </a:rPr>
              <a:t>сүндерүегезне сорыйбыз</a:t>
            </a:r>
            <a:endParaRPr lang="ru-RU" altLang="ru-RU" sz="3000" b="1" dirty="0" smtClean="0">
              <a:solidFill>
                <a:srgbClr val="000000"/>
              </a:solidFill>
              <a:latin typeface="Times New Roman" pitchFamily="18" charset="0"/>
              <a:cs typeface="Arial" charset="0"/>
            </a:endParaRPr>
          </a:p>
        </p:txBody>
      </p:sp>
    </p:spTree>
    <p:extLst>
      <p:ext uri="{BB962C8B-B14F-4D97-AF65-F5344CB8AC3E}">
        <p14:creationId xmlns:p14="http://schemas.microsoft.com/office/powerpoint/2010/main" val="65767518"/>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Заголовок 5"/>
          <p:cNvSpPr>
            <a:spLocks noGrp="1"/>
          </p:cNvSpPr>
          <p:nvPr>
            <p:ph type="title"/>
          </p:nvPr>
        </p:nvSpPr>
        <p:spPr>
          <a:xfrm>
            <a:off x="1774825" y="620689"/>
            <a:ext cx="8642350" cy="648072"/>
          </a:xfrm>
        </p:spPr>
        <p:txBody>
          <a:bodyPr>
            <a:noAutofit/>
          </a:bodyPr>
          <a:lstStyle/>
          <a:p>
            <a:pPr eaLnBrk="1" hangingPunct="1"/>
            <a:r>
              <a:rPr lang="ru-RU" altLang="ru-RU" sz="3600" b="1" dirty="0">
                <a:solidFill>
                  <a:srgbClr val="C00000"/>
                </a:solidFill>
                <a:latin typeface="+mn-lt"/>
                <a:ea typeface="Times New Roman" charset="0"/>
                <a:cs typeface="Times New Roman" charset="0"/>
              </a:rPr>
              <a:t>Образовательные </a:t>
            </a:r>
            <a:r>
              <a:rPr lang="ru-RU" altLang="ru-RU" sz="3600" b="1" dirty="0" smtClean="0">
                <a:solidFill>
                  <a:srgbClr val="C00000"/>
                </a:solidFill>
                <a:latin typeface="+mn-lt"/>
                <a:ea typeface="Times New Roman" charset="0"/>
                <a:cs typeface="Times New Roman" charset="0"/>
              </a:rPr>
              <a:t>организации</a:t>
            </a:r>
            <a:endParaRPr lang="ru-RU" altLang="ru-RU" sz="3600" b="1" dirty="0">
              <a:solidFill>
                <a:srgbClr val="C00000"/>
              </a:solidFill>
              <a:latin typeface="+mn-lt"/>
              <a:ea typeface="Times New Roman" charset="0"/>
              <a:cs typeface="Times New Roman"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3627155123"/>
              </p:ext>
            </p:extLst>
          </p:nvPr>
        </p:nvGraphicFramePr>
        <p:xfrm>
          <a:off x="335359" y="1515300"/>
          <a:ext cx="11521280" cy="5143332"/>
        </p:xfrm>
        <a:graphic>
          <a:graphicData uri="http://schemas.openxmlformats.org/drawingml/2006/table">
            <a:tbl>
              <a:tblPr>
                <a:tableStyleId>{5C22544A-7EE6-4342-B048-85BDC9FD1C3A}</a:tableStyleId>
              </a:tblPr>
              <a:tblGrid>
                <a:gridCol w="6761444">
                  <a:extLst>
                    <a:ext uri="{9D8B030D-6E8A-4147-A177-3AD203B41FA5}">
                      <a16:colId xmlns:a16="http://schemas.microsoft.com/office/drawing/2014/main" val="1199792441"/>
                    </a:ext>
                  </a:extLst>
                </a:gridCol>
                <a:gridCol w="1593651">
                  <a:extLst>
                    <a:ext uri="{9D8B030D-6E8A-4147-A177-3AD203B41FA5}">
                      <a16:colId xmlns:a16="http://schemas.microsoft.com/office/drawing/2014/main" val="2033754918"/>
                    </a:ext>
                  </a:extLst>
                </a:gridCol>
                <a:gridCol w="1623407">
                  <a:extLst>
                    <a:ext uri="{9D8B030D-6E8A-4147-A177-3AD203B41FA5}">
                      <a16:colId xmlns:a16="http://schemas.microsoft.com/office/drawing/2014/main" val="3408431615"/>
                    </a:ext>
                  </a:extLst>
                </a:gridCol>
                <a:gridCol w="1542778">
                  <a:extLst>
                    <a:ext uri="{9D8B030D-6E8A-4147-A177-3AD203B41FA5}">
                      <a16:colId xmlns:a16="http://schemas.microsoft.com/office/drawing/2014/main" val="3200633031"/>
                    </a:ext>
                  </a:extLst>
                </a:gridCol>
              </a:tblGrid>
              <a:tr h="1299142">
                <a:tc>
                  <a:txBody>
                    <a:bodyPr/>
                    <a:lstStyle/>
                    <a:p>
                      <a:pPr algn="ctr">
                        <a:lnSpc>
                          <a:spcPct val="107000"/>
                        </a:lnSpc>
                        <a:spcAft>
                          <a:spcPts val="0"/>
                        </a:spcAft>
                      </a:pPr>
                      <a:r>
                        <a:rPr lang="ru-RU" sz="2400" b="0" dirty="0">
                          <a:effectLst/>
                        </a:rPr>
                        <a:t>Вид учреждения</a:t>
                      </a:r>
                      <a:endParaRPr lang="ru-RU" sz="2400" b="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2400" b="1" dirty="0">
                          <a:effectLst/>
                        </a:rPr>
                        <a:t>Всего</a:t>
                      </a:r>
                      <a:endParaRPr lang="ru-RU" sz="2400" b="1"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2400" b="0" dirty="0">
                          <a:effectLst/>
                        </a:rPr>
                        <a:t>Город</a:t>
                      </a:r>
                      <a:endParaRPr lang="ru-RU" sz="2400" b="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2400" b="0" dirty="0">
                          <a:effectLst/>
                        </a:rPr>
                        <a:t>Село и</a:t>
                      </a:r>
                    </a:p>
                    <a:p>
                      <a:pPr algn="ctr">
                        <a:lnSpc>
                          <a:spcPct val="107000"/>
                        </a:lnSpc>
                        <a:spcAft>
                          <a:spcPts val="0"/>
                        </a:spcAft>
                      </a:pPr>
                      <a:r>
                        <a:rPr lang="ru-RU" sz="2400" b="0" dirty="0" err="1" smtClean="0">
                          <a:effectLst/>
                        </a:rPr>
                        <a:t>пгт</a:t>
                      </a:r>
                      <a:r>
                        <a:rPr lang="ru-RU" sz="2400" b="0" dirty="0" smtClean="0">
                          <a:effectLst/>
                        </a:rPr>
                        <a:t> </a:t>
                      </a:r>
                      <a:r>
                        <a:rPr lang="ru-RU" sz="2400" b="0" dirty="0">
                          <a:effectLst/>
                        </a:rPr>
                        <a:t>Камские Поляны</a:t>
                      </a:r>
                      <a:endParaRPr lang="ru-RU" sz="2400" b="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37133364"/>
                  </a:ext>
                </a:extLst>
              </a:tr>
              <a:tr h="575954">
                <a:tc>
                  <a:txBody>
                    <a:bodyPr/>
                    <a:lstStyle/>
                    <a:p>
                      <a:pPr>
                        <a:lnSpc>
                          <a:spcPct val="107000"/>
                        </a:lnSpc>
                        <a:spcAft>
                          <a:spcPts val="0"/>
                        </a:spcAft>
                      </a:pPr>
                      <a:r>
                        <a:rPr lang="ru-RU" sz="2400" b="0" dirty="0">
                          <a:effectLst/>
                        </a:rPr>
                        <a:t>Школы</a:t>
                      </a:r>
                      <a:endParaRPr lang="ru-RU" sz="2400" b="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2400" b="1" dirty="0">
                          <a:effectLst/>
                        </a:rPr>
                        <a:t>60</a:t>
                      </a:r>
                      <a:endParaRPr lang="ru-RU"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2400" b="0" dirty="0">
                          <a:effectLst/>
                        </a:rPr>
                        <a:t>41</a:t>
                      </a:r>
                      <a:endParaRPr lang="ru-RU"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2400" b="0">
                          <a:effectLst/>
                        </a:rPr>
                        <a:t>19</a:t>
                      </a:r>
                      <a:endParaRPr lang="ru-RU" sz="2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75171248"/>
                  </a:ext>
                </a:extLst>
              </a:tr>
              <a:tr h="878667">
                <a:tc>
                  <a:txBody>
                    <a:bodyPr/>
                    <a:lstStyle/>
                    <a:p>
                      <a:pPr>
                        <a:lnSpc>
                          <a:spcPct val="107000"/>
                        </a:lnSpc>
                        <a:spcAft>
                          <a:spcPts val="0"/>
                        </a:spcAft>
                      </a:pPr>
                      <a:r>
                        <a:rPr lang="ru-RU" sz="2400" b="0" dirty="0">
                          <a:effectLst/>
                        </a:rPr>
                        <a:t>Учреждения дополнительного образования</a:t>
                      </a:r>
                      <a:endParaRPr lang="ru-RU" sz="2400" b="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2400" b="1" dirty="0">
                          <a:effectLst/>
                        </a:rPr>
                        <a:t>9</a:t>
                      </a:r>
                      <a:endParaRPr lang="ru-RU"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2400" b="0" dirty="0">
                          <a:effectLst/>
                        </a:rPr>
                        <a:t>8</a:t>
                      </a:r>
                      <a:endParaRPr lang="ru-RU"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2400" b="0" dirty="0">
                          <a:effectLst/>
                        </a:rPr>
                        <a:t>1</a:t>
                      </a:r>
                      <a:endParaRPr lang="ru-RU"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59658371"/>
                  </a:ext>
                </a:extLst>
              </a:tr>
              <a:tr h="1198632">
                <a:tc>
                  <a:txBody>
                    <a:bodyPr/>
                    <a:lstStyle/>
                    <a:p>
                      <a:pPr>
                        <a:lnSpc>
                          <a:spcPct val="107000"/>
                        </a:lnSpc>
                        <a:spcAft>
                          <a:spcPts val="0"/>
                        </a:spcAft>
                      </a:pPr>
                      <a:r>
                        <a:rPr lang="ru-RU" sz="2400" b="0">
                          <a:effectLst/>
                        </a:rPr>
                        <a:t>Учреждения среднего профессионального образования</a:t>
                      </a:r>
                      <a:endParaRPr lang="ru-RU" sz="2400" b="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2400" b="1" dirty="0">
                          <a:effectLst/>
                        </a:rPr>
                        <a:t>8</a:t>
                      </a:r>
                      <a:endParaRPr lang="ru-RU"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2400" b="0">
                          <a:effectLst/>
                        </a:rPr>
                        <a:t>8</a:t>
                      </a:r>
                      <a:endParaRPr lang="ru-RU" sz="2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2000" b="0" baseline="0" dirty="0" smtClean="0">
                          <a:effectLst/>
                        </a:rPr>
                        <a:t>в том числе</a:t>
                      </a:r>
                      <a:endParaRPr lang="ru-RU" sz="2400" b="0" baseline="0" dirty="0" smtClean="0">
                        <a:effectLst/>
                      </a:endParaRPr>
                    </a:p>
                    <a:p>
                      <a:pPr algn="ctr">
                        <a:lnSpc>
                          <a:spcPct val="107000"/>
                        </a:lnSpc>
                        <a:spcAft>
                          <a:spcPts val="0"/>
                        </a:spcAft>
                      </a:pPr>
                      <a:r>
                        <a:rPr lang="ru-RU" sz="2400" b="0" baseline="0" dirty="0" smtClean="0">
                          <a:effectLst/>
                        </a:rPr>
                        <a:t>1</a:t>
                      </a:r>
                      <a:endParaRPr lang="ru-RU"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67551526"/>
                  </a:ext>
                </a:extLst>
              </a:tr>
              <a:tr h="833237">
                <a:tc>
                  <a:txBody>
                    <a:bodyPr/>
                    <a:lstStyle/>
                    <a:p>
                      <a:pPr>
                        <a:lnSpc>
                          <a:spcPct val="107000"/>
                        </a:lnSpc>
                        <a:spcAft>
                          <a:spcPts val="0"/>
                        </a:spcAft>
                      </a:pPr>
                      <a:r>
                        <a:rPr lang="ru-RU" sz="2400" b="0">
                          <a:effectLst/>
                        </a:rPr>
                        <a:t>Учреждения высшего образования</a:t>
                      </a:r>
                      <a:endParaRPr lang="ru-RU" sz="2400" b="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2400" b="1" dirty="0">
                          <a:effectLst/>
                        </a:rPr>
                        <a:t>2</a:t>
                      </a:r>
                      <a:endParaRPr lang="ru-RU"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2400" b="0">
                          <a:effectLst/>
                        </a:rPr>
                        <a:t>2</a:t>
                      </a:r>
                      <a:endParaRPr lang="ru-RU" sz="2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2400" b="0" dirty="0">
                          <a:effectLst/>
                        </a:rPr>
                        <a:t>0</a:t>
                      </a:r>
                      <a:endParaRPr lang="ru-RU"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12417303"/>
                  </a:ext>
                </a:extLst>
              </a:tr>
            </a:tbl>
          </a:graphicData>
        </a:graphic>
      </p:graphicFrame>
    </p:spTree>
    <p:extLst>
      <p:ext uri="{BB962C8B-B14F-4D97-AF65-F5344CB8AC3E}">
        <p14:creationId xmlns:p14="http://schemas.microsoft.com/office/powerpoint/2010/main" val="5486525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1424" y="764704"/>
            <a:ext cx="10972800" cy="648072"/>
          </a:xfrm>
        </p:spPr>
        <p:txBody>
          <a:bodyPr/>
          <a:lstStyle/>
          <a:p>
            <a:r>
              <a:rPr lang="ru-RU" sz="3600" b="1" dirty="0">
                <a:solidFill>
                  <a:srgbClr val="C00000"/>
                </a:solidFill>
                <a:latin typeface="+mn-lt"/>
                <a:ea typeface="Times New Roman" charset="0"/>
                <a:cs typeface="Times New Roman" charset="0"/>
              </a:rPr>
              <a:t>Численность школьников </a:t>
            </a:r>
            <a:r>
              <a:rPr lang="ru-RU" sz="2800" b="1" dirty="0">
                <a:solidFill>
                  <a:schemeClr val="accent2">
                    <a:lumMod val="50000"/>
                  </a:schemeClr>
                </a:solidFill>
              </a:rPr>
              <a:t/>
            </a:r>
            <a:br>
              <a:rPr lang="ru-RU" sz="2800" b="1" dirty="0">
                <a:solidFill>
                  <a:schemeClr val="accent2">
                    <a:lumMod val="50000"/>
                  </a:schemeClr>
                </a:solidFill>
              </a:rPr>
            </a:br>
            <a:endParaRPr lang="ru-RU" sz="2800" b="1" dirty="0">
              <a:solidFill>
                <a:schemeClr val="accent2">
                  <a:lumMod val="50000"/>
                </a:schemeClr>
              </a:solidFill>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493093159"/>
              </p:ext>
            </p:extLst>
          </p:nvPr>
        </p:nvGraphicFramePr>
        <p:xfrm>
          <a:off x="309522" y="1412776"/>
          <a:ext cx="11146074" cy="544522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930918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Таблица 6"/>
          <p:cNvGraphicFramePr>
            <a:graphicFrameLocks noGrp="1"/>
          </p:cNvGraphicFramePr>
          <p:nvPr>
            <p:extLst>
              <p:ext uri="{D42A27DB-BD31-4B8C-83A1-F6EECF244321}">
                <p14:modId xmlns:p14="http://schemas.microsoft.com/office/powerpoint/2010/main" val="1139958173"/>
              </p:ext>
            </p:extLst>
          </p:nvPr>
        </p:nvGraphicFramePr>
        <p:xfrm>
          <a:off x="952464" y="5857892"/>
          <a:ext cx="12192000" cy="1335352"/>
        </p:xfrm>
        <a:graphic>
          <a:graphicData uri="http://schemas.openxmlformats.org/drawingml/2006/table">
            <a:tbl>
              <a:tblPr/>
              <a:tblGrid>
                <a:gridCol w="12192000">
                  <a:extLst>
                    <a:ext uri="{9D8B030D-6E8A-4147-A177-3AD203B41FA5}">
                      <a16:colId xmlns:a16="http://schemas.microsoft.com/office/drawing/2014/main" val="20000"/>
                    </a:ext>
                  </a:extLst>
                </a:gridCol>
              </a:tblGrid>
              <a:tr h="1335352">
                <a:tc>
                  <a:txBody>
                    <a:bodyPr/>
                    <a:lstStyle>
                      <a:lvl1pPr>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0" algn="l" defTabSz="914400" rtl="0" eaLnBrk="1" fontAlgn="base" latinLnBrk="0" hangingPunct="1">
                        <a:lnSpc>
                          <a:spcPct val="100000"/>
                        </a:lnSpc>
                        <a:spcBef>
                          <a:spcPct val="0"/>
                        </a:spcBef>
                        <a:spcAft>
                          <a:spcPct val="0"/>
                        </a:spcAft>
                        <a:buClrTx/>
                        <a:buSzTx/>
                        <a:buFont typeface="Symbol" charset="2"/>
                        <a:buNone/>
                        <a:tabLst/>
                        <a:defRPr/>
                      </a:pPr>
                      <a:r>
                        <a:rPr kumimoji="0" lang="ru-RU" altLang="ru-RU" sz="3200" b="0" i="0" u="none" strike="noStrike" cap="none" normalizeH="0" baseline="0" dirty="0" smtClean="0">
                          <a:ln>
                            <a:noFill/>
                          </a:ln>
                          <a:solidFill>
                            <a:schemeClr val="tx1"/>
                          </a:solidFill>
                          <a:effectLst/>
                          <a:latin typeface="+mj-lt"/>
                          <a:ea typeface="Times New Roman" charset="0"/>
                          <a:cs typeface="Times New Roman" charset="0"/>
                        </a:rPr>
                        <a:t>2018 год   Школа № 36            </a:t>
                      </a:r>
                      <a:r>
                        <a:rPr kumimoji="0" lang="ru-RU" altLang="ru-RU" sz="3200" b="0" i="0" u="none" strike="noStrike" kern="1200" cap="none" normalizeH="0" baseline="0" dirty="0" smtClean="0">
                          <a:ln>
                            <a:noFill/>
                          </a:ln>
                          <a:solidFill>
                            <a:schemeClr val="tx1"/>
                          </a:solidFill>
                          <a:effectLst/>
                          <a:latin typeface="+mn-lt"/>
                          <a:ea typeface="Times New Roman" charset="0"/>
                          <a:cs typeface="Calibri" panose="020F0502020204030204" pitchFamily="34" charset="0"/>
                        </a:rPr>
                        <a:t>2019 год   Школа № 37</a:t>
                      </a:r>
                      <a:endParaRPr kumimoji="0" lang="ru-RU" altLang="ru-RU" sz="3200" b="0" i="0" u="none" strike="noStrike" cap="none" normalizeH="0" baseline="0" dirty="0">
                        <a:ln>
                          <a:noFill/>
                        </a:ln>
                        <a:solidFill>
                          <a:schemeClr val="tx1"/>
                        </a:solidFill>
                        <a:effectLst/>
                        <a:latin typeface="+mj-lt"/>
                        <a:ea typeface="Times New Roman" charset="0"/>
                        <a:cs typeface="Times New Roman" charset="0"/>
                      </a:endParaRPr>
                    </a:p>
                  </a:txBody>
                  <a:tcPr marL="91445" marR="91445" marT="45782" marB="457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0"/>
                  </a:ext>
                </a:extLst>
              </a:tr>
            </a:tbl>
          </a:graphicData>
        </a:graphic>
      </p:graphicFrame>
      <p:pic>
        <p:nvPicPr>
          <p:cNvPr id="6" name="Рисунок 5" descr="https://photos.wikimapia.org/p/00/06/96/12/10_big.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6712" y="1500174"/>
            <a:ext cx="4786346" cy="4143404"/>
          </a:xfrm>
          <a:prstGeom prst="rect">
            <a:avLst/>
          </a:prstGeom>
          <a:noFill/>
          <a:ln>
            <a:noFill/>
          </a:ln>
        </p:spPr>
      </p:pic>
      <p:graphicFrame>
        <p:nvGraphicFramePr>
          <p:cNvPr id="4" name="Таблица 3"/>
          <p:cNvGraphicFramePr>
            <a:graphicFrameLocks noGrp="1"/>
          </p:cNvGraphicFramePr>
          <p:nvPr>
            <p:extLst>
              <p:ext uri="{D42A27DB-BD31-4B8C-83A1-F6EECF244321}">
                <p14:modId xmlns:p14="http://schemas.microsoft.com/office/powerpoint/2010/main" val="4152328683"/>
              </p:ext>
            </p:extLst>
          </p:nvPr>
        </p:nvGraphicFramePr>
        <p:xfrm>
          <a:off x="3143672" y="620688"/>
          <a:ext cx="5951004" cy="640204"/>
        </p:xfrm>
        <a:graphic>
          <a:graphicData uri="http://schemas.openxmlformats.org/drawingml/2006/table">
            <a:tbl>
              <a:tblPr/>
              <a:tblGrid>
                <a:gridCol w="5951004">
                  <a:extLst>
                    <a:ext uri="{9D8B030D-6E8A-4147-A177-3AD203B41FA5}">
                      <a16:colId xmlns:a16="http://schemas.microsoft.com/office/drawing/2014/main" val="20000"/>
                    </a:ext>
                  </a:extLst>
                </a:gridCol>
              </a:tblGrid>
              <a:tr h="504056">
                <a:tc>
                  <a:txBody>
                    <a:bodyPr/>
                    <a:lstStyle>
                      <a:lvl1pPr>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0" algn="ctr" defTabSz="914400" rtl="0" eaLnBrk="1" fontAlgn="base" latinLnBrk="0" hangingPunct="1">
                        <a:lnSpc>
                          <a:spcPct val="100000"/>
                        </a:lnSpc>
                        <a:spcBef>
                          <a:spcPct val="0"/>
                        </a:spcBef>
                        <a:spcAft>
                          <a:spcPct val="0"/>
                        </a:spcAft>
                        <a:buClrTx/>
                        <a:buSzTx/>
                        <a:buFont typeface="Symbol" charset="2"/>
                        <a:buNone/>
                        <a:tabLst/>
                        <a:defRPr/>
                      </a:pPr>
                      <a:r>
                        <a:rPr lang="ru-RU" altLang="ru-RU" sz="3600" b="1" kern="1200" dirty="0" smtClean="0">
                          <a:solidFill>
                            <a:srgbClr val="C00000"/>
                          </a:solidFill>
                          <a:latin typeface="+mn-lt"/>
                          <a:ea typeface="Times New Roman" charset="0"/>
                          <a:cs typeface="Times New Roman" charset="0"/>
                        </a:rPr>
                        <a:t>Строительство школ</a:t>
                      </a:r>
                    </a:p>
                  </a:txBody>
                  <a:tcPr marL="91445" marR="91445" marT="45782" marB="457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0"/>
                  </a:ext>
                </a:extLst>
              </a:tr>
            </a:tbl>
          </a:graphicData>
        </a:graphic>
      </p:graphicFrame>
      <p:pic>
        <p:nvPicPr>
          <p:cNvPr id="1027" name="Picture 3" descr="C:\Users\User\Desktop\DJI_0022.jpg"/>
          <p:cNvPicPr>
            <a:picLocks noChangeAspect="1" noChangeArrowheads="1"/>
          </p:cNvPicPr>
          <p:nvPr/>
        </p:nvPicPr>
        <p:blipFill>
          <a:blip r:embed="rId3" cstate="print"/>
          <a:srcRect/>
          <a:stretch>
            <a:fillRect/>
          </a:stretch>
        </p:blipFill>
        <p:spPr bwMode="auto">
          <a:xfrm>
            <a:off x="6310314" y="1500174"/>
            <a:ext cx="5289452" cy="4143404"/>
          </a:xfrm>
          <a:prstGeom prst="rect">
            <a:avLst/>
          </a:prstGeom>
          <a:noFill/>
        </p:spPr>
      </p:pic>
    </p:spTree>
    <p:extLst>
      <p:ext uri="{BB962C8B-B14F-4D97-AF65-F5344CB8AC3E}">
        <p14:creationId xmlns:p14="http://schemas.microsoft.com/office/powerpoint/2010/main" val="16501993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777697786"/>
              </p:ext>
            </p:extLst>
          </p:nvPr>
        </p:nvGraphicFramePr>
        <p:xfrm>
          <a:off x="2832465" y="548680"/>
          <a:ext cx="5951004" cy="663736"/>
        </p:xfrm>
        <a:graphic>
          <a:graphicData uri="http://schemas.openxmlformats.org/drawingml/2006/table">
            <a:tbl>
              <a:tblPr/>
              <a:tblGrid>
                <a:gridCol w="5951004">
                  <a:extLst>
                    <a:ext uri="{9D8B030D-6E8A-4147-A177-3AD203B41FA5}">
                      <a16:colId xmlns:a16="http://schemas.microsoft.com/office/drawing/2014/main" val="20000"/>
                    </a:ext>
                  </a:extLst>
                </a:gridCol>
              </a:tblGrid>
              <a:tr h="663736">
                <a:tc>
                  <a:txBody>
                    <a:bodyPr/>
                    <a:lstStyle>
                      <a:lvl1pPr>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0" algn="ctr" defTabSz="914400" rtl="0" eaLnBrk="1" fontAlgn="base" latinLnBrk="0" hangingPunct="1">
                        <a:lnSpc>
                          <a:spcPct val="100000"/>
                        </a:lnSpc>
                        <a:spcBef>
                          <a:spcPct val="0"/>
                        </a:spcBef>
                        <a:spcAft>
                          <a:spcPct val="0"/>
                        </a:spcAft>
                        <a:buClrTx/>
                        <a:buSzTx/>
                        <a:buFont typeface="Symbol" charset="2"/>
                        <a:buNone/>
                        <a:tabLst/>
                        <a:defRPr/>
                      </a:pPr>
                      <a:r>
                        <a:rPr lang="ru-RU" altLang="ru-RU" sz="3600" b="1" kern="1200" dirty="0" smtClean="0">
                          <a:solidFill>
                            <a:srgbClr val="C00000"/>
                          </a:solidFill>
                          <a:latin typeface="+mn-lt"/>
                          <a:ea typeface="Times New Roman" charset="0"/>
                          <a:cs typeface="Times New Roman" charset="0"/>
                        </a:rPr>
                        <a:t>Кадетский корпус</a:t>
                      </a:r>
                    </a:p>
                  </a:txBody>
                  <a:tcPr marL="91445" marR="91445" marT="45782" marB="457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0"/>
                  </a:ext>
                </a:extLst>
              </a:tr>
            </a:tbl>
          </a:graphicData>
        </a:graphic>
      </p:graphicFrame>
      <p:pic>
        <p:nvPicPr>
          <p:cNvPr id="3" name="Рисунок 2"/>
          <p:cNvPicPr>
            <a:picLocks noChangeAspect="1"/>
          </p:cNvPicPr>
          <p:nvPr/>
        </p:nvPicPr>
        <p:blipFill rotWithShape="1">
          <a:blip r:embed="rId2" cstate="print">
            <a:extLst>
              <a:ext uri="{28A0092B-C50C-407E-A947-70E740481C1C}">
                <a14:useLocalDpi xmlns:a14="http://schemas.microsoft.com/office/drawing/2010/main" val="0"/>
              </a:ext>
            </a:extLst>
          </a:blip>
          <a:srcRect b="11325"/>
          <a:stretch/>
        </p:blipFill>
        <p:spPr>
          <a:xfrm>
            <a:off x="809588" y="3929066"/>
            <a:ext cx="4536504" cy="2750653"/>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53190" y="3929066"/>
            <a:ext cx="4500594" cy="2733632"/>
          </a:xfrm>
          <a:prstGeom prst="rect">
            <a:avLst/>
          </a:prstGeom>
        </p:spPr>
      </p:pic>
      <p:pic>
        <p:nvPicPr>
          <p:cNvPr id="5" name="Рисунок 4"/>
          <p:cNvPicPr>
            <a:picLocks noChangeAspect="1"/>
          </p:cNvPicPr>
          <p:nvPr/>
        </p:nvPicPr>
        <p:blipFill rotWithShape="1">
          <a:blip r:embed="rId4" cstate="print">
            <a:extLst>
              <a:ext uri="{28A0092B-C50C-407E-A947-70E740481C1C}">
                <a14:useLocalDpi xmlns:a14="http://schemas.microsoft.com/office/drawing/2010/main" val="0"/>
              </a:ext>
            </a:extLst>
          </a:blip>
          <a:srcRect r="10269" b="5951"/>
          <a:stretch/>
        </p:blipFill>
        <p:spPr>
          <a:xfrm>
            <a:off x="6453190" y="1142984"/>
            <a:ext cx="4500594" cy="2632639"/>
          </a:xfrm>
          <a:prstGeom prst="rect">
            <a:avLst/>
          </a:prstGeom>
        </p:spPr>
      </p:pic>
      <p:pic>
        <p:nvPicPr>
          <p:cNvPr id="6" name="Рисунок 5"/>
          <p:cNvPicPr>
            <a:picLocks noChangeAspect="1"/>
          </p:cNvPicPr>
          <p:nvPr/>
        </p:nvPicPr>
        <p:blipFill rotWithShape="1">
          <a:blip r:embed="rId5" cstate="print">
            <a:extLst>
              <a:ext uri="{28A0092B-C50C-407E-A947-70E740481C1C}">
                <a14:useLocalDpi xmlns:a14="http://schemas.microsoft.com/office/drawing/2010/main" val="0"/>
              </a:ext>
            </a:extLst>
          </a:blip>
          <a:srcRect l="10052" t="18462" r="25038" b="19572"/>
          <a:stretch/>
        </p:blipFill>
        <p:spPr>
          <a:xfrm>
            <a:off x="809588" y="1142985"/>
            <a:ext cx="4605300" cy="2631600"/>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2"/>
          <p:cNvSpPr txBox="1">
            <a:spLocks/>
          </p:cNvSpPr>
          <p:nvPr/>
        </p:nvSpPr>
        <p:spPr>
          <a:xfrm>
            <a:off x="0" y="642918"/>
            <a:ext cx="12192000" cy="2071702"/>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endParaRPr lang="ru-RU" altLang="ru-RU" sz="3600" b="1" dirty="0" smtClean="0">
              <a:solidFill>
                <a:schemeClr val="accent2">
                  <a:lumMod val="75000"/>
                </a:schemeClr>
              </a:solidFill>
              <a:ea typeface="Times New Roman" charset="0"/>
              <a:cs typeface="Times New Roman" charset="0"/>
            </a:endParaRPr>
          </a:p>
          <a:p>
            <a:pPr eaLnBrk="1" hangingPunct="1"/>
            <a:r>
              <a:rPr lang="ru-RU" altLang="ru-RU" sz="3200" b="1" dirty="0" smtClean="0">
                <a:solidFill>
                  <a:srgbClr val="C00000"/>
                </a:solidFill>
                <a:ea typeface="Times New Roman" charset="0"/>
                <a:cs typeface="Times New Roman" charset="0"/>
              </a:rPr>
              <a:t>2017 год - Детский технопарк «</a:t>
            </a:r>
            <a:r>
              <a:rPr lang="ru-RU" altLang="ru-RU" sz="3200" b="1" dirty="0" err="1" smtClean="0">
                <a:solidFill>
                  <a:srgbClr val="C00000"/>
                </a:solidFill>
                <a:ea typeface="Times New Roman" charset="0"/>
                <a:cs typeface="Times New Roman" charset="0"/>
              </a:rPr>
              <a:t>Кванториум</a:t>
            </a:r>
            <a:r>
              <a:rPr lang="ru-RU" altLang="ru-RU" sz="3200" b="1" dirty="0" smtClean="0">
                <a:solidFill>
                  <a:srgbClr val="C00000"/>
                </a:solidFill>
                <a:ea typeface="Times New Roman" charset="0"/>
                <a:cs typeface="Times New Roman" charset="0"/>
              </a:rPr>
              <a:t>»</a:t>
            </a:r>
          </a:p>
        </p:txBody>
      </p:sp>
      <p:pic>
        <p:nvPicPr>
          <p:cNvPr id="3074" name="Picture 2" descr="http://www.e-nkama.ru/glava_old/photoalbum/jxQB4Fzrqb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5575" y="2287387"/>
            <a:ext cx="5297484" cy="3670817"/>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s://pbs.twimg.com/media/C775BOqXgAECGz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24628" y="2285992"/>
            <a:ext cx="5429288" cy="37024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01993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095472" y="785794"/>
            <a:ext cx="7728520" cy="622222"/>
          </a:xfrm>
          <a:prstGeom prst="rect">
            <a:avLst/>
          </a:prstGeom>
        </p:spPr>
        <p:txBody>
          <a:bodyPr wrap="square">
            <a:spAutoFit/>
          </a:bodyPr>
          <a:lstStyle/>
          <a:p>
            <a:pPr algn="ctr">
              <a:lnSpc>
                <a:spcPct val="115000"/>
              </a:lnSpc>
              <a:spcAft>
                <a:spcPts val="1000"/>
              </a:spcAft>
            </a:pPr>
            <a:r>
              <a:rPr lang="ru-RU" altLang="ru-RU" sz="3200" b="1" dirty="0" smtClean="0">
                <a:solidFill>
                  <a:srgbClr val="C00000"/>
                </a:solidFill>
                <a:ea typeface="Times New Roman" charset="0"/>
                <a:cs typeface="Times New Roman" charset="0"/>
              </a:rPr>
              <a:t>Спортивная инфраструктура </a:t>
            </a:r>
            <a:endParaRPr lang="ru-RU" sz="32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802533582"/>
              </p:ext>
            </p:extLst>
          </p:nvPr>
        </p:nvGraphicFramePr>
        <p:xfrm>
          <a:off x="0" y="1571612"/>
          <a:ext cx="12192000" cy="1735074"/>
        </p:xfrm>
        <a:graphic>
          <a:graphicData uri="http://schemas.openxmlformats.org/drawingml/2006/table">
            <a:tbl>
              <a:tblPr firstRow="1" firstCol="1" bandRow="1">
                <a:tableStyleId>{5C22544A-7EE6-4342-B048-85BDC9FD1C3A}</a:tableStyleId>
              </a:tblPr>
              <a:tblGrid>
                <a:gridCol w="5880963">
                  <a:extLst>
                    <a:ext uri="{9D8B030D-6E8A-4147-A177-3AD203B41FA5}">
                      <a16:colId xmlns:a16="http://schemas.microsoft.com/office/drawing/2014/main" val="3051457595"/>
                    </a:ext>
                  </a:extLst>
                </a:gridCol>
                <a:gridCol w="6311037">
                  <a:extLst>
                    <a:ext uri="{9D8B030D-6E8A-4147-A177-3AD203B41FA5}">
                      <a16:colId xmlns:a16="http://schemas.microsoft.com/office/drawing/2014/main" val="219851028"/>
                    </a:ext>
                  </a:extLst>
                </a:gridCol>
              </a:tblGrid>
              <a:tr h="1296144">
                <a:tc>
                  <a:txBody>
                    <a:bodyPr/>
                    <a:lstStyle/>
                    <a:p>
                      <a:pPr algn="ctr">
                        <a:lnSpc>
                          <a:spcPct val="115000"/>
                        </a:lnSpc>
                        <a:spcAft>
                          <a:spcPts val="0"/>
                        </a:spcAft>
                      </a:pPr>
                      <a:r>
                        <a:rPr lang="ru-RU" sz="2000" dirty="0" smtClean="0">
                          <a:solidFill>
                            <a:schemeClr val="tx1"/>
                          </a:solidFill>
                          <a:effectLst/>
                        </a:rPr>
                        <a:t>Построена</a:t>
                      </a:r>
                      <a:endParaRPr lang="ru-RU" sz="2000" dirty="0">
                        <a:solidFill>
                          <a:schemeClr val="tx1"/>
                        </a:solidFill>
                        <a:effectLst/>
                      </a:endParaRPr>
                    </a:p>
                    <a:p>
                      <a:pPr algn="ctr">
                        <a:lnSpc>
                          <a:spcPct val="115000"/>
                        </a:lnSpc>
                        <a:spcAft>
                          <a:spcPts val="0"/>
                        </a:spcAft>
                      </a:pPr>
                      <a:r>
                        <a:rPr lang="ru-RU" sz="3200" dirty="0" smtClean="0">
                          <a:solidFill>
                            <a:srgbClr val="C00000"/>
                          </a:solidFill>
                          <a:effectLst/>
                        </a:rPr>
                        <a:t>21</a:t>
                      </a:r>
                      <a:endParaRPr lang="ru-RU" sz="3200" dirty="0">
                        <a:solidFill>
                          <a:srgbClr val="C00000"/>
                        </a:solidFill>
                        <a:effectLst/>
                      </a:endParaRPr>
                    </a:p>
                    <a:p>
                      <a:pPr algn="ctr">
                        <a:lnSpc>
                          <a:spcPct val="115000"/>
                        </a:lnSpc>
                        <a:spcAft>
                          <a:spcPts val="0"/>
                        </a:spcAft>
                      </a:pPr>
                      <a:r>
                        <a:rPr lang="ru-RU" sz="2000" dirty="0" smtClean="0">
                          <a:solidFill>
                            <a:schemeClr val="tx1"/>
                          </a:solidFill>
                          <a:effectLst/>
                        </a:rPr>
                        <a:t>спортплощадка</a:t>
                      </a:r>
                    </a:p>
                    <a:p>
                      <a:pPr algn="ctr">
                        <a:lnSpc>
                          <a:spcPct val="115000"/>
                        </a:lnSpc>
                        <a:spcAft>
                          <a:spcPts val="0"/>
                        </a:spcAft>
                      </a:pPr>
                      <a:endParaRPr lang="ru-RU" sz="1100" dirty="0">
                        <a:solidFill>
                          <a:schemeClr val="tx1"/>
                        </a:solidFill>
                        <a:effectLst/>
                      </a:endParaRPr>
                    </a:p>
                    <a:p>
                      <a:pPr algn="ctr">
                        <a:lnSpc>
                          <a:spcPct val="115000"/>
                        </a:lnSpc>
                        <a:spcAft>
                          <a:spcPts val="0"/>
                        </a:spcAft>
                      </a:pPr>
                      <a:r>
                        <a:rPr lang="ru-RU" sz="1600" dirty="0">
                          <a:solidFill>
                            <a:schemeClr val="tx1"/>
                          </a:solidFill>
                          <a:effectLst/>
                        </a:rPr>
                        <a:t> </a:t>
                      </a:r>
                      <a:endParaRPr lang="ru-RU"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15000"/>
                        </a:lnSpc>
                        <a:spcAft>
                          <a:spcPts val="0"/>
                        </a:spcAft>
                      </a:pPr>
                      <a:r>
                        <a:rPr lang="ru-RU" sz="2000" dirty="0" smtClean="0">
                          <a:solidFill>
                            <a:schemeClr val="tx1"/>
                          </a:solidFill>
                          <a:effectLst/>
                        </a:rPr>
                        <a:t>Отремонтировано</a:t>
                      </a:r>
                      <a:endParaRPr lang="ru-RU" sz="1100" dirty="0">
                        <a:solidFill>
                          <a:schemeClr val="tx1"/>
                        </a:solidFill>
                        <a:effectLst/>
                      </a:endParaRPr>
                    </a:p>
                    <a:p>
                      <a:pPr algn="ctr">
                        <a:lnSpc>
                          <a:spcPct val="115000"/>
                        </a:lnSpc>
                        <a:spcAft>
                          <a:spcPts val="0"/>
                        </a:spcAft>
                      </a:pPr>
                      <a:r>
                        <a:rPr lang="ru-RU" sz="3200" dirty="0" smtClean="0">
                          <a:solidFill>
                            <a:srgbClr val="C00000"/>
                          </a:solidFill>
                          <a:effectLst/>
                        </a:rPr>
                        <a:t>8</a:t>
                      </a:r>
                      <a:endParaRPr lang="ru-RU" sz="3200" dirty="0">
                        <a:solidFill>
                          <a:srgbClr val="C00000"/>
                        </a:solidFill>
                        <a:effectLst/>
                      </a:endParaRPr>
                    </a:p>
                    <a:p>
                      <a:pPr algn="ctr">
                        <a:lnSpc>
                          <a:spcPct val="115000"/>
                        </a:lnSpc>
                        <a:spcAft>
                          <a:spcPts val="0"/>
                        </a:spcAft>
                      </a:pPr>
                      <a:r>
                        <a:rPr lang="ru-RU" sz="2000" dirty="0" smtClean="0">
                          <a:solidFill>
                            <a:schemeClr val="tx1"/>
                          </a:solidFill>
                          <a:effectLst/>
                        </a:rPr>
                        <a:t>спортзалов</a:t>
                      </a:r>
                    </a:p>
                    <a:p>
                      <a:pPr algn="ctr">
                        <a:lnSpc>
                          <a:spcPct val="115000"/>
                        </a:lnSpc>
                        <a:spcAft>
                          <a:spcPts val="0"/>
                        </a:spcAft>
                      </a:pPr>
                      <a:endParaRPr lang="ru-RU" sz="1100" dirty="0">
                        <a:solidFill>
                          <a:schemeClr val="tx1"/>
                        </a:solidFill>
                        <a:effectLst/>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69419005"/>
                  </a:ext>
                </a:extLst>
              </a:tr>
            </a:tbl>
          </a:graphicData>
        </a:graphic>
      </p:graphicFrame>
      <p:pic>
        <p:nvPicPr>
          <p:cNvPr id="4098" name="Picture 2" descr="https://kazanfirst.ru/storage/posts/October2018/0kxnRgn9upef9SyRW2M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7156" r="9468" b="26210"/>
          <a:stretch/>
        </p:blipFill>
        <p:spPr bwMode="auto">
          <a:xfrm>
            <a:off x="380960" y="3143248"/>
            <a:ext cx="5305015" cy="3397200"/>
          </a:xfrm>
          <a:prstGeom prst="rect">
            <a:avLst/>
          </a:prstGeom>
          <a:noFill/>
          <a:extLst>
            <a:ext uri="{909E8E84-426E-40DD-AFC4-6F175D3DCCD1}">
              <a14:hiddenFill xmlns:a14="http://schemas.microsoft.com/office/drawing/2010/main">
                <a:solidFill>
                  <a:srgbClr val="FFFFFF"/>
                </a:solidFill>
              </a14:hiddenFill>
            </a:ext>
          </a:extLst>
        </p:spPr>
      </p:pic>
      <p:pic>
        <p:nvPicPr>
          <p:cNvPr id="4" name="Рисунок 3"/>
          <p:cNvPicPr>
            <a:picLocks noChangeAspect="1"/>
          </p:cNvPicPr>
          <p:nvPr/>
        </p:nvPicPr>
        <p:blipFill rotWithShape="1">
          <a:blip r:embed="rId3" cstate="print">
            <a:extLst>
              <a:ext uri="{28A0092B-C50C-407E-A947-70E740481C1C}">
                <a14:useLocalDpi xmlns:a14="http://schemas.microsoft.com/office/drawing/2010/main" val="0"/>
              </a:ext>
            </a:extLst>
          </a:blip>
          <a:srcRect l="18738" t="6475" b="15032"/>
          <a:stretch/>
        </p:blipFill>
        <p:spPr>
          <a:xfrm>
            <a:off x="6474598" y="3140968"/>
            <a:ext cx="5280757" cy="3397200"/>
          </a:xfrm>
          <a:prstGeom prst="rect">
            <a:avLst/>
          </a:prstGeom>
        </p:spPr>
      </p:pic>
    </p:spTree>
    <p:extLst>
      <p:ext uri="{BB962C8B-B14F-4D97-AF65-F5344CB8AC3E}">
        <p14:creationId xmlns:p14="http://schemas.microsoft.com/office/powerpoint/2010/main" val="16501993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p:cNvSpPr>
            <a:spLocks noChangeArrowheads="1"/>
          </p:cNvSpPr>
          <p:nvPr/>
        </p:nvSpPr>
        <p:spPr bwMode="auto">
          <a:xfrm>
            <a:off x="1703512" y="2747964"/>
            <a:ext cx="8643938" cy="968375"/>
          </a:xfrm>
          <a:prstGeom prst="rect">
            <a:avLst/>
          </a:prstGeom>
          <a:noFill/>
          <a:ln w="9525">
            <a:noFill/>
            <a:miter lim="800000"/>
            <a:headEnd/>
            <a:tailEnd/>
          </a:ln>
          <a:effectLst/>
        </p:spPr>
        <p:txBody>
          <a:bodyPr anchor="ctr">
            <a:spAutoFit/>
          </a:bodyPr>
          <a:lstStyle/>
          <a:p>
            <a:pPr marL="92075">
              <a:spcBef>
                <a:spcPts val="600"/>
              </a:spcBef>
              <a:defRPr/>
            </a:pPr>
            <a:r>
              <a:rPr lang="ru-RU" sz="2600" b="1" dirty="0">
                <a:latin typeface="+mj-lt"/>
                <a:cs typeface="Times New Roman" pitchFamily="18" charset="0"/>
              </a:rPr>
              <a:t>    </a:t>
            </a:r>
          </a:p>
          <a:p>
            <a:pPr marL="444500">
              <a:spcBef>
                <a:spcPts val="600"/>
              </a:spcBef>
              <a:defRPr/>
            </a:pPr>
            <a:r>
              <a:rPr lang="ru-RU" sz="2600" b="1" dirty="0">
                <a:latin typeface="+mj-lt"/>
                <a:cs typeface="Times New Roman" pitchFamily="18" charset="0"/>
              </a:rPr>
              <a:t>	</a:t>
            </a:r>
          </a:p>
        </p:txBody>
      </p:sp>
      <p:graphicFrame>
        <p:nvGraphicFramePr>
          <p:cNvPr id="13" name="Объект 3"/>
          <p:cNvGraphicFramePr>
            <a:graphicFrameLocks noGrp="1"/>
          </p:cNvGraphicFramePr>
          <p:nvPr>
            <p:ph idx="1"/>
            <p:extLst>
              <p:ext uri="{D42A27DB-BD31-4B8C-83A1-F6EECF244321}">
                <p14:modId xmlns:p14="http://schemas.microsoft.com/office/powerpoint/2010/main" val="1339417776"/>
              </p:ext>
            </p:extLst>
          </p:nvPr>
        </p:nvGraphicFramePr>
        <p:xfrm>
          <a:off x="0" y="4357694"/>
          <a:ext cx="12192000" cy="2103120"/>
        </p:xfrm>
        <a:graphic>
          <a:graphicData uri="http://schemas.openxmlformats.org/drawingml/2006/table">
            <a:tbl>
              <a:tblPr firstRow="1" firstCol="1" bandRow="1">
                <a:tableStyleId>{5C22544A-7EE6-4342-B048-85BDC9FD1C3A}</a:tableStyleId>
              </a:tblPr>
              <a:tblGrid>
                <a:gridCol w="12192000">
                  <a:extLst>
                    <a:ext uri="{9D8B030D-6E8A-4147-A177-3AD203B41FA5}">
                      <a16:colId xmlns:a16="http://schemas.microsoft.com/office/drawing/2014/main" val="1401015282"/>
                    </a:ext>
                  </a:extLst>
                </a:gridCol>
              </a:tblGrid>
              <a:tr h="354662">
                <a:tc>
                  <a:txBody>
                    <a:bodyPr/>
                    <a:lstStyle/>
                    <a:p>
                      <a:pPr algn="ctr">
                        <a:lnSpc>
                          <a:spcPct val="115000"/>
                        </a:lnSpc>
                        <a:spcAft>
                          <a:spcPts val="0"/>
                        </a:spcAft>
                      </a:pPr>
                      <a:r>
                        <a:rPr lang="ru-RU" sz="3600" dirty="0" smtClean="0">
                          <a:solidFill>
                            <a:srgbClr val="C00000"/>
                          </a:solidFill>
                          <a:effectLst/>
                          <a:latin typeface="+mn-lt"/>
                          <a:ea typeface="Calibri" panose="020F0502020204030204" pitchFamily="34" charset="0"/>
                          <a:cs typeface="Times New Roman" panose="02020603050405020304" pitchFamily="18" charset="0"/>
                        </a:rPr>
                        <a:t>Ремонт кровли</a:t>
                      </a:r>
                    </a:p>
                    <a:p>
                      <a:pPr algn="ctr">
                        <a:lnSpc>
                          <a:spcPct val="115000"/>
                        </a:lnSpc>
                        <a:spcAft>
                          <a:spcPts val="0"/>
                        </a:spcAft>
                      </a:pPr>
                      <a:r>
                        <a:rPr lang="ru-RU" sz="3200" dirty="0" smtClean="0">
                          <a:solidFill>
                            <a:schemeClr val="tx1"/>
                          </a:solidFill>
                          <a:effectLst/>
                          <a:latin typeface="+mn-lt"/>
                          <a:ea typeface="Calibri" panose="020F0502020204030204" pitchFamily="34" charset="0"/>
                          <a:cs typeface="Times New Roman" panose="02020603050405020304" pitchFamily="18" charset="0"/>
                        </a:rPr>
                        <a:t>2018 год - 3 школы на сумму 20,3 </a:t>
                      </a:r>
                      <a:r>
                        <a:rPr lang="ru-RU" sz="3200" dirty="0" err="1" smtClean="0">
                          <a:solidFill>
                            <a:schemeClr val="tx1"/>
                          </a:solidFill>
                          <a:effectLst/>
                          <a:latin typeface="+mn-lt"/>
                          <a:ea typeface="Calibri" panose="020F0502020204030204" pitchFamily="34" charset="0"/>
                          <a:cs typeface="Times New Roman" panose="02020603050405020304" pitchFamily="18" charset="0"/>
                        </a:rPr>
                        <a:t>млн.руб</a:t>
                      </a:r>
                      <a:r>
                        <a:rPr lang="ru-RU" sz="3200" dirty="0" smtClean="0">
                          <a:solidFill>
                            <a:schemeClr val="tx1"/>
                          </a:solidFill>
                          <a:effectLst/>
                          <a:latin typeface="+mn-lt"/>
                          <a:ea typeface="Calibri" panose="020F0502020204030204" pitchFamily="34" charset="0"/>
                          <a:cs typeface="Times New Roman" panose="02020603050405020304" pitchFamily="18" charset="0"/>
                        </a:rPr>
                        <a:t>.                                    </a:t>
                      </a:r>
                    </a:p>
                    <a:p>
                      <a:pPr marL="0" marR="0" indent="0" algn="ctr" defTabSz="914400" rtl="0" eaLnBrk="1" fontAlgn="auto" latinLnBrk="0" hangingPunct="1">
                        <a:lnSpc>
                          <a:spcPct val="115000"/>
                        </a:lnSpc>
                        <a:spcBef>
                          <a:spcPts val="0"/>
                        </a:spcBef>
                        <a:spcAft>
                          <a:spcPts val="0"/>
                        </a:spcAft>
                        <a:buClrTx/>
                        <a:buSzTx/>
                        <a:buFontTx/>
                        <a:buNone/>
                        <a:tabLst/>
                        <a:defRPr/>
                      </a:pPr>
                      <a:r>
                        <a:rPr lang="ru-RU" sz="3200" dirty="0" smtClean="0">
                          <a:solidFill>
                            <a:schemeClr val="tx1"/>
                          </a:solidFill>
                          <a:effectLst/>
                          <a:latin typeface="+mn-lt"/>
                          <a:ea typeface="Calibri" panose="020F0502020204030204" pitchFamily="34" charset="0"/>
                          <a:cs typeface="Times New Roman" panose="02020603050405020304" pitchFamily="18" charset="0"/>
                        </a:rPr>
                        <a:t>  2019 год - 10 школ на сумму </a:t>
                      </a:r>
                      <a:r>
                        <a:rPr lang="ru-RU" sz="3200" dirty="0" smtClean="0">
                          <a:solidFill>
                            <a:schemeClr val="tx1"/>
                          </a:solidFill>
                          <a:effectLst/>
                          <a:latin typeface="+mn-lt"/>
                        </a:rPr>
                        <a:t>63 </a:t>
                      </a:r>
                      <a:r>
                        <a:rPr lang="ru-RU" sz="3200" dirty="0" err="1" smtClean="0">
                          <a:solidFill>
                            <a:schemeClr val="tx1"/>
                          </a:solidFill>
                          <a:effectLst/>
                          <a:latin typeface="+mn-lt"/>
                        </a:rPr>
                        <a:t>млн.руб</a:t>
                      </a:r>
                      <a:r>
                        <a:rPr lang="ru-RU" sz="3200" dirty="0" smtClean="0">
                          <a:solidFill>
                            <a:schemeClr val="tx1"/>
                          </a:solidFill>
                          <a:effectLst/>
                          <a:latin typeface="+mn-lt"/>
                        </a:rPr>
                        <a:t>.</a:t>
                      </a:r>
                      <a:endParaRPr lang="ru-RU" sz="32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64819102"/>
                  </a:ext>
                </a:extLst>
              </a:tr>
              <a:tr h="120587">
                <a:tc>
                  <a:txBody>
                    <a:bodyPr/>
                    <a:lstStyle/>
                    <a:p>
                      <a:pPr algn="ctr">
                        <a:lnSpc>
                          <a:spcPct val="115000"/>
                        </a:lnSpc>
                        <a:spcAft>
                          <a:spcPts val="0"/>
                        </a:spcAft>
                      </a:pPr>
                      <a:endParaRPr lang="ru-RU" sz="20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94289956"/>
                  </a:ext>
                </a:extLst>
              </a:tr>
            </a:tbl>
          </a:graphicData>
        </a:graphic>
      </p:graphicFrame>
      <p:sp>
        <p:nvSpPr>
          <p:cNvPr id="8" name="Заголовок 2"/>
          <p:cNvSpPr txBox="1">
            <a:spLocks/>
          </p:cNvSpPr>
          <p:nvPr/>
        </p:nvSpPr>
        <p:spPr>
          <a:xfrm>
            <a:off x="119336" y="1071546"/>
            <a:ext cx="12072664" cy="214314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ru-RU" altLang="ru-RU" sz="3600" b="1" dirty="0" smtClean="0">
                <a:solidFill>
                  <a:srgbClr val="C00000"/>
                </a:solidFill>
                <a:ea typeface="Times New Roman" charset="0"/>
                <a:cs typeface="Times New Roman" charset="0"/>
              </a:rPr>
              <a:t>Программа капитального ремонта школ </a:t>
            </a:r>
          </a:p>
          <a:p>
            <a:pPr eaLnBrk="1" hangingPunct="1"/>
            <a:r>
              <a:rPr lang="ru-RU" sz="3200" b="1" dirty="0" smtClean="0">
                <a:ea typeface="Calibri" panose="020F0502020204030204" pitchFamily="34" charset="0"/>
                <a:cs typeface="Times New Roman" panose="02020603050405020304" pitchFamily="18" charset="0"/>
              </a:rPr>
              <a:t>с </a:t>
            </a:r>
            <a:r>
              <a:rPr lang="ru-RU" sz="3200" b="1" dirty="0">
                <a:ea typeface="Calibri" panose="020F0502020204030204" pitchFamily="34" charset="0"/>
                <a:cs typeface="Times New Roman" panose="02020603050405020304" pitchFamily="18" charset="0"/>
              </a:rPr>
              <a:t>2012 г. по </a:t>
            </a:r>
            <a:r>
              <a:rPr lang="ru-RU" sz="3200" b="1" dirty="0" smtClean="0">
                <a:ea typeface="Calibri" panose="020F0502020204030204" pitchFamily="34" charset="0"/>
                <a:cs typeface="Times New Roman" panose="02020603050405020304" pitchFamily="18" charset="0"/>
              </a:rPr>
              <a:t>2018 </a:t>
            </a:r>
            <a:r>
              <a:rPr lang="ru-RU" sz="3200" b="1" dirty="0">
                <a:ea typeface="Calibri" panose="020F0502020204030204" pitchFamily="34" charset="0"/>
                <a:cs typeface="Times New Roman" panose="02020603050405020304" pitchFamily="18" charset="0"/>
              </a:rPr>
              <a:t>г. </a:t>
            </a:r>
            <a:endParaRPr lang="ru-RU" sz="3200" b="1" dirty="0" smtClean="0">
              <a:ea typeface="Calibri" panose="020F0502020204030204" pitchFamily="34" charset="0"/>
              <a:cs typeface="Times New Roman" panose="02020603050405020304" pitchFamily="18" charset="0"/>
            </a:endParaRPr>
          </a:p>
          <a:p>
            <a:pPr eaLnBrk="1" hangingPunct="1"/>
            <a:r>
              <a:rPr lang="ru-RU" sz="3200" b="1" dirty="0" smtClean="0">
                <a:ea typeface="Calibri" panose="020F0502020204030204" pitchFamily="34" charset="0"/>
                <a:cs typeface="Times New Roman" panose="02020603050405020304" pitchFamily="18" charset="0"/>
              </a:rPr>
              <a:t>Отремонтирована </a:t>
            </a:r>
            <a:r>
              <a:rPr lang="ru-RU" b="1" dirty="0" smtClean="0">
                <a:solidFill>
                  <a:schemeClr val="accent2">
                    <a:lumMod val="75000"/>
                  </a:schemeClr>
                </a:solidFill>
                <a:ea typeface="Calibri" panose="020F0502020204030204" pitchFamily="34" charset="0"/>
                <a:cs typeface="Times New Roman" panose="02020603050405020304" pitchFamily="18" charset="0"/>
              </a:rPr>
              <a:t>31</a:t>
            </a:r>
            <a:r>
              <a:rPr lang="ru-RU" sz="3200" b="1" dirty="0" smtClean="0">
                <a:ea typeface="Calibri" panose="020F0502020204030204" pitchFamily="34" charset="0"/>
                <a:cs typeface="Times New Roman" panose="02020603050405020304" pitchFamily="18" charset="0"/>
              </a:rPr>
              <a:t> </a:t>
            </a:r>
            <a:r>
              <a:rPr lang="ru-RU" sz="3200" b="1" dirty="0">
                <a:ea typeface="Calibri" panose="020F0502020204030204" pitchFamily="34" charset="0"/>
                <a:cs typeface="Times New Roman" panose="02020603050405020304" pitchFamily="18" charset="0"/>
              </a:rPr>
              <a:t>школа </a:t>
            </a:r>
            <a:endParaRPr lang="ru-RU" sz="3200" b="1" dirty="0" smtClean="0">
              <a:ea typeface="Calibri" panose="020F0502020204030204" pitchFamily="34" charset="0"/>
              <a:cs typeface="Times New Roman" panose="02020603050405020304" pitchFamily="18" charset="0"/>
            </a:endParaRPr>
          </a:p>
          <a:p>
            <a:pPr eaLnBrk="1" hangingPunct="1"/>
            <a:r>
              <a:rPr lang="ru-RU" sz="3200" b="1" dirty="0" smtClean="0">
                <a:ea typeface="Calibri" panose="020F0502020204030204" pitchFamily="34" charset="0"/>
                <a:cs typeface="Times New Roman" panose="02020603050405020304" pitchFamily="18" charset="0"/>
              </a:rPr>
              <a:t>На </a:t>
            </a:r>
            <a:r>
              <a:rPr lang="ru-RU" sz="3200" b="1" dirty="0">
                <a:ea typeface="Calibri" panose="020F0502020204030204" pitchFamily="34" charset="0"/>
                <a:cs typeface="Times New Roman" panose="02020603050405020304" pitchFamily="18" charset="0"/>
              </a:rPr>
              <a:t>сумму </a:t>
            </a:r>
            <a:r>
              <a:rPr lang="ru-RU" sz="3200" b="1" dirty="0" smtClean="0">
                <a:ea typeface="Calibri" panose="020F0502020204030204" pitchFamily="34" charset="0"/>
                <a:cs typeface="Times New Roman" panose="02020603050405020304" pitchFamily="18" charset="0"/>
              </a:rPr>
              <a:t>более </a:t>
            </a:r>
            <a:r>
              <a:rPr lang="ru-RU" sz="3200" b="1" dirty="0" smtClean="0">
                <a:cs typeface="Times New Roman" panose="02020603050405020304" pitchFamily="18" charset="0"/>
              </a:rPr>
              <a:t>804 </a:t>
            </a:r>
            <a:r>
              <a:rPr lang="ru-RU" sz="3200" b="1" dirty="0">
                <a:cs typeface="Times New Roman" panose="02020603050405020304" pitchFamily="18" charset="0"/>
              </a:rPr>
              <a:t>млн.руб.</a:t>
            </a:r>
            <a:endParaRPr lang="ru-RU" sz="3200" b="1" dirty="0">
              <a:ea typeface="Calibri" panose="020F0502020204030204" pitchFamily="34" charset="0"/>
              <a:cs typeface="Times New Roman" panose="02020603050405020304" pitchFamily="18" charset="0"/>
            </a:endParaRPr>
          </a:p>
          <a:p>
            <a:pPr eaLnBrk="1" hangingPunct="1"/>
            <a:endParaRPr lang="ru-RU" altLang="ru-RU" sz="2800" b="1" dirty="0">
              <a:solidFill>
                <a:schemeClr val="accent2">
                  <a:lumMod val="75000"/>
                </a:schemeClr>
              </a:solidFill>
              <a:ea typeface="Times New Roman" charset="0"/>
              <a:cs typeface="Times New Roman" charset="0"/>
            </a:endParaRPr>
          </a:p>
        </p:txBody>
      </p:sp>
    </p:spTree>
    <p:extLst>
      <p:ext uri="{BB962C8B-B14F-4D97-AF65-F5344CB8AC3E}">
        <p14:creationId xmlns:p14="http://schemas.microsoft.com/office/powerpoint/2010/main" val="21699489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Содержимое 5"/>
          <p:cNvGraphicFramePr>
            <a:graphicFrameLocks noGrp="1"/>
          </p:cNvGraphicFramePr>
          <p:nvPr>
            <p:ph idx="1"/>
            <p:extLst>
              <p:ext uri="{D42A27DB-BD31-4B8C-83A1-F6EECF244321}">
                <p14:modId xmlns:p14="http://schemas.microsoft.com/office/powerpoint/2010/main" val="2890632647"/>
              </p:ext>
            </p:extLst>
          </p:nvPr>
        </p:nvGraphicFramePr>
        <p:xfrm>
          <a:off x="695401" y="1731939"/>
          <a:ext cx="10945216" cy="1591413"/>
        </p:xfrm>
        <a:graphic>
          <a:graphicData uri="http://schemas.openxmlformats.org/drawingml/2006/table">
            <a:tbl>
              <a:tblPr/>
              <a:tblGrid>
                <a:gridCol w="5252897">
                  <a:extLst>
                    <a:ext uri="{9D8B030D-6E8A-4147-A177-3AD203B41FA5}">
                      <a16:colId xmlns:a16="http://schemas.microsoft.com/office/drawing/2014/main" val="20000"/>
                    </a:ext>
                  </a:extLst>
                </a:gridCol>
                <a:gridCol w="5692319">
                  <a:extLst>
                    <a:ext uri="{9D8B030D-6E8A-4147-A177-3AD203B41FA5}">
                      <a16:colId xmlns:a16="http://schemas.microsoft.com/office/drawing/2014/main" val="20001"/>
                    </a:ext>
                  </a:extLst>
                </a:gridCol>
              </a:tblGrid>
              <a:tr h="39527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000" b="1" i="0" u="none" strike="noStrike" cap="none" normalizeH="0" baseline="0" dirty="0" smtClean="0">
                          <a:ln>
                            <a:noFill/>
                          </a:ln>
                          <a:solidFill>
                            <a:schemeClr val="tx1"/>
                          </a:solidFill>
                          <a:effectLst/>
                          <a:latin typeface="+mn-lt"/>
                          <a:cs typeface="Times New Roman" pitchFamily="18" charset="0"/>
                        </a:rPr>
                        <a:t>Строительно-монтажные работы</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000" b="1" i="0" u="none" strike="noStrike" cap="none" normalizeH="0" baseline="0" dirty="0" smtClean="0">
                          <a:ln>
                            <a:noFill/>
                          </a:ln>
                          <a:solidFill>
                            <a:schemeClr val="tx1"/>
                          </a:solidFill>
                          <a:effectLst/>
                          <a:latin typeface="+mn-lt"/>
                          <a:cs typeface="Times New Roman" pitchFamily="18" charset="0"/>
                        </a:rPr>
                        <a:t>Оснащение учебно-лабораторным оборудованием </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9818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000" b="1" i="0" u="none" strike="noStrike" cap="none" normalizeH="0" baseline="0" dirty="0" smtClean="0">
                          <a:ln>
                            <a:noFill/>
                          </a:ln>
                          <a:solidFill>
                            <a:schemeClr val="tx1"/>
                          </a:solidFill>
                          <a:effectLst/>
                          <a:latin typeface="+mn-lt"/>
                          <a:cs typeface="Times New Roman" pitchFamily="18" charset="0"/>
                        </a:rPr>
                        <a:t>55,8 </a:t>
                      </a:r>
                      <a:r>
                        <a:rPr kumimoji="0" lang="ru-RU" altLang="ru-RU" sz="2000" b="1" i="0" u="none" strike="noStrike" cap="none" normalizeH="0" baseline="0" dirty="0" err="1" smtClean="0">
                          <a:ln>
                            <a:noFill/>
                          </a:ln>
                          <a:solidFill>
                            <a:schemeClr val="tx1"/>
                          </a:solidFill>
                          <a:effectLst/>
                          <a:latin typeface="+mn-lt"/>
                          <a:cs typeface="Times New Roman" pitchFamily="18" charset="0"/>
                        </a:rPr>
                        <a:t>млн.руб</a:t>
                      </a:r>
                      <a:r>
                        <a:rPr kumimoji="0" lang="ru-RU" altLang="ru-RU" sz="2000" b="1" i="0" u="none" strike="noStrike" cap="none" normalizeH="0" baseline="0" dirty="0" smtClean="0">
                          <a:ln>
                            <a:noFill/>
                          </a:ln>
                          <a:solidFill>
                            <a:schemeClr val="tx1"/>
                          </a:solidFill>
                          <a:effectLst/>
                          <a:latin typeface="+mn-lt"/>
                          <a:cs typeface="Times New Roman"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000" b="1" i="0" u="none" strike="noStrike" cap="none" normalizeH="0" baseline="0" dirty="0" smtClean="0">
                          <a:ln>
                            <a:noFill/>
                          </a:ln>
                          <a:solidFill>
                            <a:schemeClr val="tx1"/>
                          </a:solidFill>
                          <a:effectLst/>
                          <a:latin typeface="+mn-lt"/>
                          <a:ea typeface="Calibri" pitchFamily="34" charset="0"/>
                          <a:cs typeface="Calibri" pitchFamily="34" charset="0"/>
                        </a:rPr>
                        <a:t>ПАО «НКНХ» -     6,25 </a:t>
                      </a:r>
                      <a:r>
                        <a:rPr kumimoji="0" lang="ru-RU" altLang="ru-RU" sz="2000" b="1" i="0" u="none" strike="noStrike" cap="none" normalizeH="0" baseline="0" dirty="0" err="1" smtClean="0">
                          <a:ln>
                            <a:noFill/>
                          </a:ln>
                          <a:solidFill>
                            <a:schemeClr val="tx1"/>
                          </a:solidFill>
                          <a:effectLst/>
                          <a:latin typeface="+mn-lt"/>
                          <a:cs typeface="Times New Roman" pitchFamily="18" charset="0"/>
                        </a:rPr>
                        <a:t>млн.руб</a:t>
                      </a:r>
                      <a:r>
                        <a:rPr kumimoji="0" lang="ru-RU" altLang="ru-RU" sz="2000" b="1" i="0" u="none" strike="noStrike" cap="none" normalizeH="0" baseline="0" dirty="0" smtClean="0">
                          <a:ln>
                            <a:noFill/>
                          </a:ln>
                          <a:solidFill>
                            <a:schemeClr val="tx1"/>
                          </a:solidFill>
                          <a:effectLst/>
                          <a:latin typeface="+mn-lt"/>
                          <a:cs typeface="Times New Roman" pitchFamily="18" charset="0"/>
                        </a:rPr>
                        <a:t> </a:t>
                      </a:r>
                      <a:endParaRPr kumimoji="0" lang="ru-RU" altLang="ru-RU" sz="2000" b="1" i="0" u="none" strike="noStrike" cap="none" normalizeH="0" baseline="0" dirty="0" smtClean="0">
                        <a:ln>
                          <a:noFill/>
                        </a:ln>
                        <a:solidFill>
                          <a:schemeClr val="tx1"/>
                        </a:solidFill>
                        <a:effectLst/>
                        <a:latin typeface="+mn-lt"/>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000" b="1" i="0" u="none" strike="noStrike" cap="none" normalizeH="0" baseline="0" dirty="0" smtClean="0">
                          <a:ln>
                            <a:noFill/>
                          </a:ln>
                          <a:solidFill>
                            <a:schemeClr val="tx1"/>
                          </a:solidFill>
                          <a:effectLst/>
                          <a:latin typeface="+mn-lt"/>
                          <a:ea typeface="Calibri" pitchFamily="34" charset="0"/>
                          <a:cs typeface="Times New Roman" pitchFamily="18" charset="0"/>
                        </a:rPr>
                        <a:t>ОАО «ТАНЕКО» - 6,25 </a:t>
                      </a:r>
                      <a:r>
                        <a:rPr kumimoji="0" lang="ru-RU" altLang="ru-RU" sz="2000" b="1" i="0" u="none" strike="noStrike" cap="none" normalizeH="0" baseline="0" dirty="0" err="1" smtClean="0">
                          <a:ln>
                            <a:noFill/>
                          </a:ln>
                          <a:solidFill>
                            <a:schemeClr val="tx1"/>
                          </a:solidFill>
                          <a:effectLst/>
                          <a:latin typeface="+mn-lt"/>
                          <a:cs typeface="Times New Roman" pitchFamily="18" charset="0"/>
                        </a:rPr>
                        <a:t>млн.руб</a:t>
                      </a:r>
                      <a:r>
                        <a:rPr kumimoji="0" lang="ru-RU" altLang="ru-RU" sz="2000" b="1" i="0" u="none" strike="noStrike" cap="none" normalizeH="0" baseline="0" dirty="0" smtClean="0">
                          <a:ln>
                            <a:noFill/>
                          </a:ln>
                          <a:solidFill>
                            <a:schemeClr val="tx1"/>
                          </a:solidFill>
                          <a:effectLst/>
                          <a:latin typeface="+mn-lt"/>
                          <a:cs typeface="Times New Roman" pitchFamily="18" charset="0"/>
                        </a:rPr>
                        <a:t> </a:t>
                      </a:r>
                      <a:endParaRPr kumimoji="0" lang="ru-RU" altLang="ru-RU" sz="2000" b="1" i="0" u="none" strike="noStrike" cap="none" normalizeH="0" baseline="0" dirty="0" smtClean="0">
                        <a:ln>
                          <a:noFill/>
                        </a:ln>
                        <a:solidFill>
                          <a:schemeClr val="tx1"/>
                        </a:solidFill>
                        <a:effectLst/>
                        <a:latin typeface="+mn-lt"/>
                        <a:ea typeface="Calibri" pitchFamily="34" charset="0"/>
                        <a:cs typeface="Calibri" pitchFamily="34"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000" b="1" i="0" u="none" strike="noStrike" cap="none" normalizeH="0" baseline="0" dirty="0" smtClean="0">
                          <a:ln>
                            <a:noFill/>
                          </a:ln>
                          <a:solidFill>
                            <a:schemeClr val="tx1"/>
                          </a:solidFill>
                          <a:effectLst/>
                          <a:latin typeface="+mn-lt"/>
                          <a:cs typeface="Times New Roman" pitchFamily="18" charset="0"/>
                        </a:rPr>
                        <a:t>29, 6 </a:t>
                      </a:r>
                      <a:r>
                        <a:rPr kumimoji="0" lang="ru-RU" altLang="ru-RU" sz="2000" b="1" i="0" u="none" strike="noStrike" cap="none" normalizeH="0" baseline="0" dirty="0" err="1" smtClean="0">
                          <a:ln>
                            <a:noFill/>
                          </a:ln>
                          <a:solidFill>
                            <a:schemeClr val="tx1"/>
                          </a:solidFill>
                          <a:effectLst/>
                          <a:latin typeface="+mn-lt"/>
                          <a:cs typeface="Times New Roman" pitchFamily="18" charset="0"/>
                        </a:rPr>
                        <a:t>млн.руб</a:t>
                      </a:r>
                      <a:r>
                        <a:rPr kumimoji="0" lang="ru-RU" altLang="ru-RU" sz="2000" b="1" i="0" u="none" strike="noStrike" cap="none" normalizeH="0" baseline="0" dirty="0" smtClean="0">
                          <a:ln>
                            <a:noFill/>
                          </a:ln>
                          <a:solidFill>
                            <a:schemeClr val="tx1"/>
                          </a:solidFill>
                          <a:effectLst/>
                          <a:latin typeface="+mn-lt"/>
                          <a:cs typeface="Times New Roman" pitchFamily="18" charset="0"/>
                        </a:rPr>
                        <a:t> </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bl>
          </a:graphicData>
        </a:graphic>
      </p:graphicFrame>
      <p:sp>
        <p:nvSpPr>
          <p:cNvPr id="49166" name="Заголовок 2"/>
          <p:cNvSpPr>
            <a:spLocks noGrp="1"/>
          </p:cNvSpPr>
          <p:nvPr>
            <p:ph type="title"/>
          </p:nvPr>
        </p:nvSpPr>
        <p:spPr>
          <a:xfrm>
            <a:off x="519067" y="1096814"/>
            <a:ext cx="11305256" cy="448718"/>
          </a:xfrm>
        </p:spPr>
        <p:txBody>
          <a:bodyPr rtlCol="0">
            <a:noAutofit/>
          </a:bodyPr>
          <a:lstStyle/>
          <a:p>
            <a:pPr eaLnBrk="1" fontAlgn="auto" hangingPunct="1">
              <a:lnSpc>
                <a:spcPct val="115000"/>
              </a:lnSpc>
              <a:spcAft>
                <a:spcPts val="0"/>
              </a:spcAft>
              <a:defRPr/>
            </a:pPr>
            <a:r>
              <a:rPr lang="ru-RU" sz="2400" b="1" dirty="0" smtClean="0">
                <a:solidFill>
                  <a:srgbClr val="C00000"/>
                </a:solidFill>
              </a:rPr>
              <a:t>Колледж </a:t>
            </a:r>
            <a:r>
              <a:rPr lang="ru-RU" sz="2400" b="1" dirty="0">
                <a:solidFill>
                  <a:srgbClr val="C00000"/>
                </a:solidFill>
              </a:rPr>
              <a:t>нефтехимии и нефтепереработки им. </a:t>
            </a:r>
            <a:r>
              <a:rPr lang="ru-RU" sz="2400" b="1" dirty="0" err="1" smtClean="0">
                <a:solidFill>
                  <a:srgbClr val="C00000"/>
                </a:solidFill>
              </a:rPr>
              <a:t>Н.В.Лемаева</a:t>
            </a:r>
            <a:endParaRPr lang="ru-RU" altLang="ru-RU" sz="2400" b="1" dirty="0">
              <a:solidFill>
                <a:srgbClr val="C00000"/>
              </a:solidFill>
              <a:effectLst>
                <a:outerShdw blurRad="38100" dist="38100" dir="2700000" algn="tl">
                  <a:srgbClr val="000000">
                    <a:alpha val="43137"/>
                  </a:srgbClr>
                </a:outerShdw>
              </a:effectLst>
              <a:latin typeface="Calibri" pitchFamily="34" charset="0"/>
              <a:ea typeface="Calibri" pitchFamily="34" charset="0"/>
              <a:cs typeface="Times New Roman" pitchFamily="18" charset="0"/>
            </a:endParaRPr>
          </a:p>
        </p:txBody>
      </p:sp>
      <p:graphicFrame>
        <p:nvGraphicFramePr>
          <p:cNvPr id="5" name="Содержимое 5"/>
          <p:cNvGraphicFramePr>
            <a:graphicFrameLocks/>
          </p:cNvGraphicFramePr>
          <p:nvPr>
            <p:extLst>
              <p:ext uri="{D42A27DB-BD31-4B8C-83A1-F6EECF244321}">
                <p14:modId xmlns:p14="http://schemas.microsoft.com/office/powerpoint/2010/main" val="232954441"/>
              </p:ext>
            </p:extLst>
          </p:nvPr>
        </p:nvGraphicFramePr>
        <p:xfrm>
          <a:off x="695400" y="4293096"/>
          <a:ext cx="10945216" cy="2188456"/>
        </p:xfrm>
        <a:graphic>
          <a:graphicData uri="http://schemas.openxmlformats.org/drawingml/2006/table">
            <a:tbl>
              <a:tblPr/>
              <a:tblGrid>
                <a:gridCol w="2379787">
                  <a:extLst>
                    <a:ext uri="{9D8B030D-6E8A-4147-A177-3AD203B41FA5}">
                      <a16:colId xmlns:a16="http://schemas.microsoft.com/office/drawing/2014/main" val="20000"/>
                    </a:ext>
                  </a:extLst>
                </a:gridCol>
                <a:gridCol w="2855143">
                  <a:extLst>
                    <a:ext uri="{9D8B030D-6E8A-4147-A177-3AD203B41FA5}">
                      <a16:colId xmlns:a16="http://schemas.microsoft.com/office/drawing/2014/main" val="20001"/>
                    </a:ext>
                  </a:extLst>
                </a:gridCol>
                <a:gridCol w="2855143">
                  <a:extLst>
                    <a:ext uri="{9D8B030D-6E8A-4147-A177-3AD203B41FA5}">
                      <a16:colId xmlns:a16="http://schemas.microsoft.com/office/drawing/2014/main" val="20002"/>
                    </a:ext>
                  </a:extLst>
                </a:gridCol>
                <a:gridCol w="2855143">
                  <a:extLst>
                    <a:ext uri="{9D8B030D-6E8A-4147-A177-3AD203B41FA5}">
                      <a16:colId xmlns:a16="http://schemas.microsoft.com/office/drawing/2014/main" val="20003"/>
                    </a:ext>
                  </a:extLst>
                </a:gridCol>
              </a:tblGrid>
              <a:tr h="74216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mn-lt"/>
                          <a:cs typeface="Times New Roman" pitchFamily="18" charset="0"/>
                        </a:rPr>
                        <a:t>Доступная среда</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000" b="1" i="0" u="none" strike="noStrike" cap="none" normalizeH="0" baseline="0" dirty="0" smtClean="0">
                        <a:ln>
                          <a:noFill/>
                        </a:ln>
                        <a:solidFill>
                          <a:schemeClr val="tx1"/>
                        </a:solidFill>
                        <a:effectLst/>
                        <a:latin typeface="+mn-lt"/>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mn-lt"/>
                          <a:cs typeface="Times New Roman" pitchFamily="18" charset="0"/>
                        </a:rPr>
                        <a:t>Строительно-монтажные работы</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000" b="1" i="0" u="none" strike="noStrike" cap="none" normalizeH="0" baseline="0" dirty="0" smtClean="0">
                          <a:ln>
                            <a:noFill/>
                          </a:ln>
                          <a:solidFill>
                            <a:schemeClr val="tx1"/>
                          </a:solidFill>
                          <a:effectLst/>
                          <a:latin typeface="+mn-lt"/>
                          <a:cs typeface="Times New Roman" pitchFamily="18" charset="0"/>
                        </a:rPr>
                        <a:t>Оснащение учебно-лабораторным оборудованием </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mn-lt"/>
                          <a:cs typeface="Times New Roman" pitchFamily="18" charset="0"/>
                        </a:rPr>
                        <a:t>Программное обеспечение</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127405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000" b="1" i="0" u="none" strike="noStrike" cap="none" normalizeH="0" baseline="0" dirty="0" smtClean="0">
                        <a:ln>
                          <a:noFill/>
                        </a:ln>
                        <a:solidFill>
                          <a:schemeClr val="tx1"/>
                        </a:solidFill>
                        <a:effectLst/>
                        <a:latin typeface="+mn-lt"/>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mn-lt"/>
                          <a:cs typeface="Times New Roman" pitchFamily="18" charset="0"/>
                        </a:rPr>
                        <a:t>4,7  млн.руб.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000" b="1" i="0" u="none" strike="noStrike" cap="none" normalizeH="0" baseline="0" dirty="0" smtClean="0">
                        <a:ln>
                          <a:noFill/>
                        </a:ln>
                        <a:solidFill>
                          <a:schemeClr val="tx1"/>
                        </a:solidFill>
                        <a:effectLst/>
                        <a:latin typeface="+mn-lt"/>
                        <a:ea typeface="Calibri" pitchFamily="34"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mn-lt"/>
                          <a:ea typeface="Calibri" pitchFamily="34" charset="0"/>
                          <a:cs typeface="Times New Roman" pitchFamily="18" charset="0"/>
                        </a:rPr>
                        <a:t>85,2 млн.руб.</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mn-lt"/>
                          <a:ea typeface="Calibri" pitchFamily="34" charset="0"/>
                          <a:cs typeface="Times New Roman" pitchFamily="18" charset="0"/>
                        </a:rPr>
                        <a:t>13,5 </a:t>
                      </a:r>
                      <a:r>
                        <a:rPr kumimoji="0" lang="ru-RU" sz="2000" b="1" i="0" u="none" strike="noStrike" cap="none" normalizeH="0" baseline="0" dirty="0" err="1" smtClean="0">
                          <a:ln>
                            <a:noFill/>
                          </a:ln>
                          <a:solidFill>
                            <a:schemeClr val="tx1"/>
                          </a:solidFill>
                          <a:effectLst/>
                          <a:latin typeface="+mn-lt"/>
                          <a:ea typeface="Calibri" pitchFamily="34" charset="0"/>
                          <a:cs typeface="Times New Roman" pitchFamily="18" charset="0"/>
                        </a:rPr>
                        <a:t>млн.руб</a:t>
                      </a:r>
                      <a:endParaRPr kumimoji="0" lang="ru-RU" sz="2000" b="1" i="0" u="none" strike="noStrike" cap="none" normalizeH="0" baseline="0" dirty="0" smtClean="0">
                        <a:ln>
                          <a:noFill/>
                        </a:ln>
                        <a:solidFill>
                          <a:schemeClr val="tx1"/>
                        </a:solidFill>
                        <a:effectLst/>
                        <a:latin typeface="+mn-lt"/>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mn-lt"/>
                          <a:ea typeface="Calibri" pitchFamily="34" charset="0"/>
                          <a:cs typeface="Times New Roman" pitchFamily="18" charset="0"/>
                        </a:rPr>
                        <a:t>ПАО «ТАТНЕФТЬ»</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mn-lt"/>
                          <a:ea typeface="Calibri" pitchFamily="34" charset="0"/>
                          <a:cs typeface="Times New Roman" pitchFamily="18" charset="0"/>
                        </a:rPr>
                        <a:t>32 млн.руб.</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ru-RU" sz="2000" b="1" i="0" u="none" strike="noStrike" cap="none" normalizeH="0" baseline="0" dirty="0" smtClean="0">
                        <a:ln>
                          <a:noFill/>
                        </a:ln>
                        <a:solidFill>
                          <a:schemeClr val="tx1"/>
                        </a:solidFill>
                        <a:effectLst/>
                        <a:latin typeface="+mn-lt"/>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sz="2000" b="1" i="0" u="none" strike="noStrike" cap="none" normalizeH="0" baseline="0" dirty="0" smtClean="0">
                          <a:ln>
                            <a:noFill/>
                          </a:ln>
                          <a:solidFill>
                            <a:schemeClr val="tx1"/>
                          </a:solidFill>
                          <a:effectLst/>
                          <a:latin typeface="+mn-lt"/>
                          <a:ea typeface="Calibri" pitchFamily="34" charset="0"/>
                          <a:cs typeface="Times New Roman" pitchFamily="18" charset="0"/>
                        </a:rPr>
                        <a:t>ПАО «ТАТНЕФТЬ»</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mn-lt"/>
                          <a:ea typeface="Calibri" pitchFamily="34" charset="0"/>
                          <a:cs typeface="Times New Roman" pitchFamily="18" charset="0"/>
                        </a:rPr>
                        <a:t>13,5 </a:t>
                      </a:r>
                      <a:r>
                        <a:rPr kumimoji="0" lang="ru-RU" sz="2000" b="1" i="0" u="none" strike="noStrike" cap="none" normalizeH="0" baseline="0" dirty="0" err="1" smtClean="0">
                          <a:ln>
                            <a:noFill/>
                          </a:ln>
                          <a:solidFill>
                            <a:schemeClr val="tx1"/>
                          </a:solidFill>
                          <a:effectLst/>
                          <a:latin typeface="+mn-lt"/>
                          <a:ea typeface="Calibri" pitchFamily="34" charset="0"/>
                          <a:cs typeface="Times New Roman" pitchFamily="18" charset="0"/>
                        </a:rPr>
                        <a:t>млн.руб</a:t>
                      </a:r>
                      <a:r>
                        <a:rPr kumimoji="0" lang="ru-RU" sz="2000" b="1" i="0" u="none" strike="noStrike" cap="none" normalizeH="0" baseline="0" dirty="0" smtClean="0">
                          <a:ln>
                            <a:noFill/>
                          </a:ln>
                          <a:solidFill>
                            <a:schemeClr val="tx1"/>
                          </a:solidFill>
                          <a:effectLst/>
                          <a:latin typeface="+mn-lt"/>
                          <a:ea typeface="Calibri" pitchFamily="34" charset="0"/>
                          <a:cs typeface="Times New Roman" pitchFamily="18" charset="0"/>
                        </a:rPr>
                        <a:t>. </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bl>
          </a:graphicData>
        </a:graphic>
      </p:graphicFrame>
      <p:sp>
        <p:nvSpPr>
          <p:cNvPr id="2" name="Прямоугольник 1"/>
          <p:cNvSpPr/>
          <p:nvPr/>
        </p:nvSpPr>
        <p:spPr>
          <a:xfrm>
            <a:off x="519067" y="3593663"/>
            <a:ext cx="11305256" cy="461665"/>
          </a:xfrm>
          <a:prstGeom prst="rect">
            <a:avLst/>
          </a:prstGeom>
        </p:spPr>
        <p:txBody>
          <a:bodyPr wrap="square">
            <a:spAutoFit/>
          </a:bodyPr>
          <a:lstStyle/>
          <a:p>
            <a:pPr marL="92075" algn="ctr">
              <a:spcBef>
                <a:spcPts val="600"/>
              </a:spcBef>
              <a:defRPr/>
            </a:pPr>
            <a:r>
              <a:rPr lang="ru-RU" sz="2400" b="1" dirty="0" smtClean="0">
                <a:solidFill>
                  <a:srgbClr val="C00000"/>
                </a:solidFill>
              </a:rPr>
              <a:t>Нижнекамский </a:t>
            </a:r>
            <a:r>
              <a:rPr lang="ru-RU" sz="2400" b="1" dirty="0">
                <a:solidFill>
                  <a:srgbClr val="C00000"/>
                </a:solidFill>
              </a:rPr>
              <a:t>индустриальный </a:t>
            </a:r>
            <a:r>
              <a:rPr lang="ru-RU" sz="2400" b="1" dirty="0" smtClean="0">
                <a:solidFill>
                  <a:srgbClr val="C00000"/>
                </a:solidFill>
              </a:rPr>
              <a:t>техникум</a:t>
            </a:r>
            <a:endParaRPr lang="ru-RU" sz="2400" b="1" dirty="0">
              <a:solidFill>
                <a:srgbClr val="C00000"/>
              </a:solidFill>
            </a:endParaRPr>
          </a:p>
        </p:txBody>
      </p:sp>
    </p:spTree>
    <p:extLst>
      <p:ext uri="{BB962C8B-B14F-4D97-AF65-F5344CB8AC3E}">
        <p14:creationId xmlns:p14="http://schemas.microsoft.com/office/powerpoint/2010/main" val="30467298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p:cNvSpPr>
            <a:spLocks noChangeArrowheads="1"/>
          </p:cNvSpPr>
          <p:nvPr/>
        </p:nvSpPr>
        <p:spPr bwMode="auto">
          <a:xfrm>
            <a:off x="1703512" y="2747964"/>
            <a:ext cx="8643938" cy="968375"/>
          </a:xfrm>
          <a:prstGeom prst="rect">
            <a:avLst/>
          </a:prstGeom>
          <a:noFill/>
          <a:ln w="9525">
            <a:noFill/>
            <a:miter lim="800000"/>
            <a:headEnd/>
            <a:tailEnd/>
          </a:ln>
          <a:effectLst/>
        </p:spPr>
        <p:txBody>
          <a:bodyPr anchor="ctr">
            <a:spAutoFit/>
          </a:bodyPr>
          <a:lstStyle/>
          <a:p>
            <a:pPr marL="92075">
              <a:spcBef>
                <a:spcPts val="600"/>
              </a:spcBef>
              <a:defRPr/>
            </a:pPr>
            <a:r>
              <a:rPr lang="ru-RU" sz="2600" b="1" dirty="0">
                <a:latin typeface="+mj-lt"/>
                <a:cs typeface="Times New Roman" pitchFamily="18" charset="0"/>
              </a:rPr>
              <a:t>    </a:t>
            </a:r>
          </a:p>
          <a:p>
            <a:pPr marL="444500">
              <a:spcBef>
                <a:spcPts val="600"/>
              </a:spcBef>
              <a:defRPr/>
            </a:pPr>
            <a:r>
              <a:rPr lang="ru-RU" sz="2600" b="1" dirty="0">
                <a:latin typeface="+mj-lt"/>
                <a:cs typeface="Times New Roman" pitchFamily="18" charset="0"/>
              </a:rPr>
              <a:t>	</a:t>
            </a:r>
          </a:p>
        </p:txBody>
      </p:sp>
      <p:sp>
        <p:nvSpPr>
          <p:cNvPr id="6" name="Прямоугольник 5"/>
          <p:cNvSpPr/>
          <p:nvPr/>
        </p:nvSpPr>
        <p:spPr>
          <a:xfrm>
            <a:off x="0" y="908720"/>
            <a:ext cx="12192000" cy="1031051"/>
          </a:xfrm>
          <a:prstGeom prst="rect">
            <a:avLst/>
          </a:prstGeom>
        </p:spPr>
        <p:txBody>
          <a:bodyPr wrap="square">
            <a:spAutoFit/>
          </a:bodyPr>
          <a:lstStyle/>
          <a:p>
            <a:pPr marL="92075" algn="ctr">
              <a:spcBef>
                <a:spcPts val="600"/>
              </a:spcBef>
              <a:defRPr/>
            </a:pPr>
            <a:r>
              <a:rPr lang="ru-RU" sz="3200" b="1" dirty="0">
                <a:solidFill>
                  <a:srgbClr val="C00000"/>
                </a:solidFill>
              </a:rPr>
              <a:t>Капитальный ремонт</a:t>
            </a:r>
          </a:p>
          <a:p>
            <a:pPr marL="92075" algn="ctr">
              <a:spcBef>
                <a:spcPts val="600"/>
              </a:spcBef>
              <a:defRPr/>
            </a:pPr>
            <a:r>
              <a:rPr lang="ru-RU" sz="2400" b="1" dirty="0" smtClean="0"/>
              <a:t>Нижнекамский </a:t>
            </a:r>
            <a:r>
              <a:rPr lang="ru-RU" sz="2400" b="1" dirty="0"/>
              <a:t>политехнический колледж имени Е.Н. </a:t>
            </a:r>
            <a:r>
              <a:rPr lang="ru-RU" sz="2400" b="1" dirty="0" smtClean="0"/>
              <a:t>Королёва</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10314" y="2643182"/>
            <a:ext cx="4050450" cy="3906434"/>
          </a:xfrm>
          <a:prstGeom prst="rect">
            <a:avLst/>
          </a:prstGeom>
        </p:spPr>
      </p:pic>
      <p:pic>
        <p:nvPicPr>
          <p:cNvPr id="2050" name="Picture 2" descr="C:\Users\User\Downloads\34332590_6zjb4ZP94cVWEtLGuNP8nT_dJ0io0xnQ_FpdHyZ1jfo.jpg"/>
          <p:cNvPicPr>
            <a:picLocks noChangeAspect="1" noChangeArrowheads="1"/>
          </p:cNvPicPr>
          <p:nvPr/>
        </p:nvPicPr>
        <p:blipFill>
          <a:blip r:embed="rId3" cstate="print"/>
          <a:srcRect/>
          <a:stretch>
            <a:fillRect/>
          </a:stretch>
        </p:blipFill>
        <p:spPr bwMode="auto">
          <a:xfrm>
            <a:off x="809588" y="2643182"/>
            <a:ext cx="4143404" cy="3929090"/>
          </a:xfrm>
          <a:prstGeom prst="rect">
            <a:avLst/>
          </a:prstGeom>
          <a:noFill/>
        </p:spPr>
      </p:pic>
    </p:spTree>
    <p:extLst>
      <p:ext uri="{BB962C8B-B14F-4D97-AF65-F5344CB8AC3E}">
        <p14:creationId xmlns:p14="http://schemas.microsoft.com/office/powerpoint/2010/main" val="21699489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785794"/>
            <a:ext cx="12192000" cy="1143000"/>
          </a:xfrm>
        </p:spPr>
        <p:txBody>
          <a:bodyPr>
            <a:normAutofit/>
          </a:bodyPr>
          <a:lstStyle/>
          <a:p>
            <a:r>
              <a:rPr lang="ru-RU" sz="2800" b="1" dirty="0" smtClean="0">
                <a:solidFill>
                  <a:srgbClr val="C00000"/>
                </a:solidFill>
              </a:rPr>
              <a:t>Основные документы в образовании</a:t>
            </a:r>
            <a:endParaRPr lang="ru-RU" sz="2800" b="1" dirty="0">
              <a:solidFill>
                <a:srgbClr val="C00000"/>
              </a:solidFill>
            </a:endParaRPr>
          </a:p>
        </p:txBody>
      </p:sp>
      <p:sp>
        <p:nvSpPr>
          <p:cNvPr id="3" name="Объект 2"/>
          <p:cNvSpPr>
            <a:spLocks noGrp="1"/>
          </p:cNvSpPr>
          <p:nvPr>
            <p:ph idx="1"/>
          </p:nvPr>
        </p:nvSpPr>
        <p:spPr>
          <a:xfrm>
            <a:off x="595274" y="2071678"/>
            <a:ext cx="10972800" cy="5040560"/>
          </a:xfrm>
        </p:spPr>
        <p:txBody>
          <a:bodyPr>
            <a:normAutofit/>
          </a:bodyPr>
          <a:lstStyle/>
          <a:p>
            <a:r>
              <a:rPr lang="ru-RU" sz="2800" dirty="0"/>
              <a:t>Федеральный закон от 29.12.2012 N 273-ФЗ «Об образовании в Российской Федерации</a:t>
            </a:r>
            <a:r>
              <a:rPr lang="ru-RU" sz="2800" dirty="0" smtClean="0"/>
              <a:t>»</a:t>
            </a:r>
          </a:p>
          <a:p>
            <a:r>
              <a:rPr lang="ru-RU" sz="2800" dirty="0" smtClean="0"/>
              <a:t>Новые образовательные стандарты</a:t>
            </a:r>
          </a:p>
          <a:p>
            <a:r>
              <a:rPr lang="ru-RU" sz="2800" dirty="0" smtClean="0"/>
              <a:t>Постановление </a:t>
            </a:r>
            <a:r>
              <a:rPr lang="ru-RU" sz="2800" dirty="0"/>
              <a:t>Правительства РФ от 28.10.2013 N 966 </a:t>
            </a:r>
            <a:r>
              <a:rPr lang="ru-RU" sz="2800" dirty="0" smtClean="0"/>
              <a:t>«О </a:t>
            </a:r>
            <a:r>
              <a:rPr lang="ru-RU" sz="2800" dirty="0"/>
              <a:t>лицензировании образовательной </a:t>
            </a:r>
            <a:r>
              <a:rPr lang="ru-RU" sz="2800" dirty="0" smtClean="0"/>
              <a:t>деятельности»</a:t>
            </a:r>
          </a:p>
          <a:p>
            <a:r>
              <a:rPr lang="ru-RU" sz="2800" dirty="0" smtClean="0"/>
              <a:t>Постановление </a:t>
            </a:r>
            <a:r>
              <a:rPr lang="ru-RU" sz="2800" dirty="0"/>
              <a:t>Правительства РФ от 18 ноября 2013 г. N 1039 </a:t>
            </a:r>
            <a:r>
              <a:rPr lang="ru-RU" sz="2800" dirty="0" smtClean="0"/>
              <a:t>«О </a:t>
            </a:r>
            <a:r>
              <a:rPr lang="ru-RU" sz="2800" dirty="0"/>
              <a:t>государственной аккредитации образовательной </a:t>
            </a:r>
            <a:r>
              <a:rPr lang="ru-RU" sz="2800" dirty="0" smtClean="0"/>
              <a:t>деятельности»</a:t>
            </a:r>
          </a:p>
          <a:p>
            <a:endParaRPr lang="ru-RU" sz="2800" dirty="0" smtClean="0"/>
          </a:p>
          <a:p>
            <a:endParaRPr lang="ru-RU" dirty="0"/>
          </a:p>
        </p:txBody>
      </p:sp>
    </p:spTree>
    <p:extLst>
      <p:ext uri="{BB962C8B-B14F-4D97-AF65-F5344CB8AC3E}">
        <p14:creationId xmlns:p14="http://schemas.microsoft.com/office/powerpoint/2010/main" val="13331612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0"/>
            <a:ext cx="12192000" cy="6858000"/>
          </a:xfrm>
          <a:prstGeom prst="rect">
            <a:avLst/>
          </a:prstGeom>
          <a:solidFill>
            <a:srgbClr val="772A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3200" b="1" dirty="0">
              <a:solidFill>
                <a:prstClr val="white"/>
              </a:solidFill>
              <a:latin typeface="Arial" panose="020B0604020202020204" pitchFamily="34" charset="0"/>
              <a:cs typeface="Arial" panose="020B0604020202020204" pitchFamily="34" charset="0"/>
            </a:endParaRPr>
          </a:p>
          <a:p>
            <a:pPr algn="ctr">
              <a:defRPr/>
            </a:pPr>
            <a:endParaRPr lang="ru-RU" sz="3200" b="1" dirty="0">
              <a:solidFill>
                <a:prstClr val="white"/>
              </a:solidFill>
              <a:latin typeface="Arial" panose="020B0604020202020204" pitchFamily="34" charset="0"/>
              <a:cs typeface="Arial" panose="020B0604020202020204" pitchFamily="34" charset="0"/>
            </a:endParaRPr>
          </a:p>
          <a:p>
            <a:pPr algn="ctr">
              <a:defRPr/>
            </a:pPr>
            <a:endParaRPr lang="ru-RU" sz="2800" b="1" dirty="0">
              <a:solidFill>
                <a:prstClr val="white"/>
              </a:solidFill>
              <a:latin typeface="Arial" panose="020B0604020202020204" pitchFamily="34" charset="0"/>
              <a:cs typeface="Arial" panose="020B0604020202020204" pitchFamily="34" charset="0"/>
            </a:endParaRPr>
          </a:p>
          <a:p>
            <a:pPr algn="ctr"/>
            <a:r>
              <a:rPr lang="ru-RU" sz="2800" b="1" dirty="0" smtClean="0">
                <a:latin typeface="Arial" panose="020B0604020202020204" pitchFamily="34" charset="0"/>
                <a:cs typeface="Arial" panose="020B0604020202020204" pitchFamily="34" charset="0"/>
              </a:rPr>
              <a:t>«ОБРАЗОВАНИЕ НИЖНЕКАМСКОГО МУНИЦИПАЛЬНОГО РАЙОНА: ИТОГИ, АКТУАЛЬНЫЕ ВОПРОСЫ, ПЕРСПЕКТИВЫ» </a:t>
            </a:r>
          </a:p>
          <a:p>
            <a:pPr algn="ctr">
              <a:defRPr/>
            </a:pPr>
            <a:endParaRPr lang="ru-RU" sz="3200" b="1" dirty="0">
              <a:solidFill>
                <a:prstClr val="white"/>
              </a:solidFill>
              <a:latin typeface="Arial" panose="020B0604020202020204" pitchFamily="34" charset="0"/>
              <a:cs typeface="Arial" panose="020B0604020202020204" pitchFamily="34" charset="0"/>
            </a:endParaRPr>
          </a:p>
          <a:p>
            <a:pPr algn="ctr"/>
            <a:r>
              <a:rPr lang="tt-RU" sz="2800" b="1" dirty="0" smtClean="0">
                <a:solidFill>
                  <a:prstClr val="white"/>
                </a:solidFill>
                <a:latin typeface="Arial" panose="020B0604020202020204" pitchFamily="34" charset="0"/>
                <a:cs typeface="Arial" panose="020B0604020202020204" pitchFamily="34" charset="0"/>
              </a:rPr>
              <a:t>«</a:t>
            </a:r>
            <a:r>
              <a:rPr lang="tt-RU" sz="2800" b="1" dirty="0" smtClean="0">
                <a:latin typeface="Arial" panose="020B0604020202020204" pitchFamily="34" charset="0"/>
                <a:cs typeface="Arial" panose="020B0604020202020204" pitchFamily="34" charset="0"/>
              </a:rPr>
              <a:t>ТҮБӘН КАМА МУНИЦИПАЛЬ РАЙОНЫ МӘГАРИФЕ:</a:t>
            </a:r>
            <a:endParaRPr lang="ru-RU" sz="2800" b="1" dirty="0" smtClean="0">
              <a:latin typeface="Arial" panose="020B0604020202020204" pitchFamily="34" charset="0"/>
              <a:cs typeface="Arial" panose="020B0604020202020204" pitchFamily="34" charset="0"/>
            </a:endParaRPr>
          </a:p>
          <a:p>
            <a:pPr algn="ctr"/>
            <a:r>
              <a:rPr lang="tt-RU" sz="2800" b="1" dirty="0" smtClean="0">
                <a:latin typeface="Arial" panose="020B0604020202020204" pitchFamily="34" charset="0"/>
                <a:cs typeface="Arial" panose="020B0604020202020204" pitchFamily="34" charset="0"/>
              </a:rPr>
              <a:t>НӘТИҖӘЛӘР, КӨНҮЗӘК МӘСЬӘЛӘЛӘР, ПЕРСПЕКТИВАЛАР</a:t>
            </a:r>
            <a:r>
              <a:rPr lang="tt-RU" sz="2800" b="1" dirty="0" smtClean="0">
                <a:solidFill>
                  <a:prstClr val="white"/>
                </a:solidFill>
                <a:latin typeface="Arial" panose="020B0604020202020204" pitchFamily="34" charset="0"/>
                <a:cs typeface="Arial" panose="020B0604020202020204" pitchFamily="34" charset="0"/>
              </a:rPr>
              <a:t>»</a:t>
            </a:r>
            <a:endParaRPr lang="tt-RU" sz="2800" b="1" dirty="0">
              <a:solidFill>
                <a:prstClr val="white"/>
              </a:solidFill>
              <a:latin typeface="Arial" panose="020B0604020202020204" pitchFamily="34" charset="0"/>
              <a:cs typeface="Arial" panose="020B0604020202020204" pitchFamily="34" charset="0"/>
            </a:endParaRPr>
          </a:p>
        </p:txBody>
      </p:sp>
      <p:pic>
        <p:nvPicPr>
          <p:cNvPr id="14339" name="Рисунок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04813"/>
            <a:ext cx="12192000"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0" name="Рисунок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23850"/>
            <a:ext cx="12192000"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Рисунок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025650"/>
            <a:ext cx="12192000"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Рисунок 7"/>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6362700"/>
            <a:ext cx="121920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Рисунок 4"/>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54638" y="530225"/>
            <a:ext cx="1109662"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9174169"/>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val="2126885713"/>
              </p:ext>
            </p:extLst>
          </p:nvPr>
        </p:nvGraphicFramePr>
        <p:xfrm>
          <a:off x="0" y="857233"/>
          <a:ext cx="12192000" cy="5252067"/>
        </p:xfrm>
        <a:graphic>
          <a:graphicData uri="http://schemas.openxmlformats.org/drawingml/2006/table">
            <a:tbl>
              <a:tblPr firstRow="1" firstCol="1" bandRow="1">
                <a:tableStyleId>{5C22544A-7EE6-4342-B048-85BDC9FD1C3A}</a:tableStyleId>
              </a:tblPr>
              <a:tblGrid>
                <a:gridCol w="6095348">
                  <a:extLst>
                    <a:ext uri="{9D8B030D-6E8A-4147-A177-3AD203B41FA5}">
                      <a16:colId xmlns:a16="http://schemas.microsoft.com/office/drawing/2014/main" val="97666856"/>
                    </a:ext>
                  </a:extLst>
                </a:gridCol>
                <a:gridCol w="6096652">
                  <a:extLst>
                    <a:ext uri="{9D8B030D-6E8A-4147-A177-3AD203B41FA5}">
                      <a16:colId xmlns:a16="http://schemas.microsoft.com/office/drawing/2014/main" val="3249241467"/>
                    </a:ext>
                  </a:extLst>
                </a:gridCol>
              </a:tblGrid>
              <a:tr h="1023650">
                <a:tc gridSpan="2">
                  <a:txBody>
                    <a:bodyPr/>
                    <a:lstStyle/>
                    <a:p>
                      <a:pPr algn="ctr">
                        <a:lnSpc>
                          <a:spcPct val="107000"/>
                        </a:lnSpc>
                        <a:spcAft>
                          <a:spcPts val="0"/>
                        </a:spcAft>
                      </a:pPr>
                      <a:r>
                        <a:rPr lang="ru-RU" sz="3200" b="1" dirty="0">
                          <a:solidFill>
                            <a:srgbClr val="C00000"/>
                          </a:solidFill>
                          <a:effectLst/>
                        </a:rPr>
                        <a:t>Расходы бюджета на систему образования</a:t>
                      </a:r>
                      <a:endParaRPr lang="ru-RU" sz="32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hMerge="1">
                  <a:txBody>
                    <a:bodyPr/>
                    <a:lstStyle/>
                    <a:p>
                      <a:endParaRPr lang="ru-RU"/>
                    </a:p>
                  </a:txBody>
                  <a:tcPr/>
                </a:tc>
                <a:extLst>
                  <a:ext uri="{0D108BD9-81ED-4DB2-BD59-A6C34878D82A}">
                    <a16:rowId xmlns:a16="http://schemas.microsoft.com/office/drawing/2014/main" val="2590395785"/>
                  </a:ext>
                </a:extLst>
              </a:tr>
              <a:tr h="562022">
                <a:tc gridSpan="2">
                  <a:txBody>
                    <a:bodyPr/>
                    <a:lstStyle/>
                    <a:p>
                      <a:pPr algn="ctr">
                        <a:lnSpc>
                          <a:spcPct val="107000"/>
                        </a:lnSpc>
                        <a:spcAft>
                          <a:spcPts val="0"/>
                        </a:spcAft>
                      </a:pPr>
                      <a:r>
                        <a:rPr lang="ru-RU" sz="2600" b="1" i="1" dirty="0">
                          <a:solidFill>
                            <a:schemeClr val="tx1"/>
                          </a:solidFill>
                          <a:effectLst/>
                        </a:rPr>
                        <a:t>Бюджет муниципального района</a:t>
                      </a:r>
                      <a:r>
                        <a:rPr lang="ru-RU" sz="2600" b="1" i="1" dirty="0" smtClean="0">
                          <a:solidFill>
                            <a:schemeClr val="tx1"/>
                          </a:solidFill>
                          <a:effectLst/>
                        </a:rPr>
                        <a:t>:</a:t>
                      </a:r>
                    </a:p>
                    <a:p>
                      <a:pPr algn="ctr">
                        <a:lnSpc>
                          <a:spcPct val="107000"/>
                        </a:lnSpc>
                        <a:spcAft>
                          <a:spcPts val="0"/>
                        </a:spcAft>
                      </a:pPr>
                      <a:endParaRPr lang="ru-RU" sz="1100" b="1"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hMerge="1">
                  <a:txBody>
                    <a:bodyPr/>
                    <a:lstStyle/>
                    <a:p>
                      <a:endParaRPr lang="ru-RU"/>
                    </a:p>
                  </a:txBody>
                  <a:tcPr/>
                </a:tc>
                <a:extLst>
                  <a:ext uri="{0D108BD9-81ED-4DB2-BD59-A6C34878D82A}">
                    <a16:rowId xmlns:a16="http://schemas.microsoft.com/office/drawing/2014/main" val="3099817649"/>
                  </a:ext>
                </a:extLst>
              </a:tr>
              <a:tr h="498574">
                <a:tc>
                  <a:txBody>
                    <a:bodyPr/>
                    <a:lstStyle/>
                    <a:p>
                      <a:pPr algn="ctr">
                        <a:lnSpc>
                          <a:spcPct val="107000"/>
                        </a:lnSpc>
                        <a:spcAft>
                          <a:spcPts val="0"/>
                        </a:spcAft>
                      </a:pPr>
                      <a:r>
                        <a:rPr lang="ru-RU" sz="2600" b="1" dirty="0">
                          <a:solidFill>
                            <a:srgbClr val="C00000"/>
                          </a:solidFill>
                          <a:effectLst/>
                        </a:rPr>
                        <a:t>2009 г.                            </a:t>
                      </a:r>
                      <a:endParaRPr lang="ru-RU" sz="11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gn="ctr">
                        <a:lnSpc>
                          <a:spcPct val="107000"/>
                        </a:lnSpc>
                        <a:spcAft>
                          <a:spcPts val="0"/>
                        </a:spcAft>
                      </a:pPr>
                      <a:r>
                        <a:rPr lang="ru-RU" sz="2600" b="1" dirty="0">
                          <a:solidFill>
                            <a:srgbClr val="C00000"/>
                          </a:solidFill>
                          <a:effectLst/>
                        </a:rPr>
                        <a:t>2019г.</a:t>
                      </a:r>
                      <a:endParaRPr lang="ru-RU" sz="11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412935968"/>
                  </a:ext>
                </a:extLst>
              </a:tr>
              <a:tr h="601353">
                <a:tc>
                  <a:txBody>
                    <a:bodyPr/>
                    <a:lstStyle/>
                    <a:p>
                      <a:pPr algn="ctr">
                        <a:lnSpc>
                          <a:spcPct val="107000"/>
                        </a:lnSpc>
                        <a:spcAft>
                          <a:spcPts val="0"/>
                        </a:spcAft>
                      </a:pPr>
                      <a:r>
                        <a:rPr lang="ru-RU" sz="2600" b="0" dirty="0">
                          <a:solidFill>
                            <a:schemeClr val="tx1"/>
                          </a:solidFill>
                          <a:effectLst/>
                        </a:rPr>
                        <a:t>3 468 924                         </a:t>
                      </a:r>
                      <a:endParaRPr lang="ru-RU"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gn="ctr">
                        <a:lnSpc>
                          <a:spcPct val="107000"/>
                        </a:lnSpc>
                        <a:spcAft>
                          <a:spcPts val="0"/>
                        </a:spcAft>
                      </a:pPr>
                      <a:r>
                        <a:rPr lang="ru-RU" sz="2600" b="0" dirty="0">
                          <a:solidFill>
                            <a:schemeClr val="tx1"/>
                          </a:solidFill>
                          <a:effectLst/>
                        </a:rPr>
                        <a:t>5 238 </a:t>
                      </a:r>
                      <a:r>
                        <a:rPr lang="ru-RU" sz="2600" b="0" dirty="0" smtClean="0">
                          <a:solidFill>
                            <a:schemeClr val="tx1"/>
                          </a:solidFill>
                          <a:effectLst/>
                        </a:rPr>
                        <a:t>024</a:t>
                      </a:r>
                    </a:p>
                    <a:p>
                      <a:pPr algn="ctr">
                        <a:lnSpc>
                          <a:spcPct val="107000"/>
                        </a:lnSpc>
                        <a:spcAft>
                          <a:spcPts val="0"/>
                        </a:spcAft>
                      </a:pPr>
                      <a:endParaRPr lang="ru-RU"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254526467"/>
                  </a:ext>
                </a:extLst>
              </a:tr>
              <a:tr h="498574">
                <a:tc gridSpan="2">
                  <a:txBody>
                    <a:bodyPr/>
                    <a:lstStyle/>
                    <a:p>
                      <a:pPr algn="ctr">
                        <a:lnSpc>
                          <a:spcPct val="107000"/>
                        </a:lnSpc>
                        <a:spcAft>
                          <a:spcPts val="0"/>
                        </a:spcAft>
                      </a:pPr>
                      <a:r>
                        <a:rPr lang="ru-RU" sz="2600" b="1" i="1" dirty="0">
                          <a:solidFill>
                            <a:schemeClr val="tx1"/>
                          </a:solidFill>
                          <a:effectLst/>
                        </a:rPr>
                        <a:t>Бюджет образования:</a:t>
                      </a:r>
                      <a:endParaRPr lang="ru-RU" sz="1100" b="1"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hMerge="1">
                  <a:txBody>
                    <a:bodyPr/>
                    <a:lstStyle/>
                    <a:p>
                      <a:endParaRPr lang="ru-RU"/>
                    </a:p>
                  </a:txBody>
                  <a:tcPr/>
                </a:tc>
                <a:extLst>
                  <a:ext uri="{0D108BD9-81ED-4DB2-BD59-A6C34878D82A}">
                    <a16:rowId xmlns:a16="http://schemas.microsoft.com/office/drawing/2014/main" val="3919024578"/>
                  </a:ext>
                </a:extLst>
              </a:tr>
              <a:tr h="498574">
                <a:tc>
                  <a:txBody>
                    <a:bodyPr/>
                    <a:lstStyle/>
                    <a:p>
                      <a:pPr algn="ctr">
                        <a:lnSpc>
                          <a:spcPct val="107000"/>
                        </a:lnSpc>
                        <a:spcAft>
                          <a:spcPts val="0"/>
                        </a:spcAft>
                      </a:pPr>
                      <a:r>
                        <a:rPr lang="ru-RU" sz="2600" b="1" dirty="0">
                          <a:solidFill>
                            <a:srgbClr val="C00000"/>
                          </a:solidFill>
                          <a:effectLst/>
                        </a:rPr>
                        <a:t>2009 г.                            </a:t>
                      </a:r>
                      <a:endParaRPr lang="ru-RU" sz="11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gn="ctr">
                        <a:lnSpc>
                          <a:spcPct val="107000"/>
                        </a:lnSpc>
                        <a:spcAft>
                          <a:spcPts val="0"/>
                        </a:spcAft>
                      </a:pPr>
                      <a:r>
                        <a:rPr lang="ru-RU" sz="2600" b="1" dirty="0">
                          <a:solidFill>
                            <a:srgbClr val="C00000"/>
                          </a:solidFill>
                          <a:effectLst/>
                        </a:rPr>
                        <a:t>2019г.</a:t>
                      </a:r>
                      <a:endParaRPr lang="ru-RU" sz="11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3481197183"/>
                  </a:ext>
                </a:extLst>
              </a:tr>
              <a:tr h="962215">
                <a:tc>
                  <a:txBody>
                    <a:bodyPr/>
                    <a:lstStyle/>
                    <a:p>
                      <a:pPr algn="ctr">
                        <a:lnSpc>
                          <a:spcPct val="107000"/>
                        </a:lnSpc>
                        <a:spcAft>
                          <a:spcPts val="0"/>
                        </a:spcAft>
                      </a:pPr>
                      <a:r>
                        <a:rPr lang="ru-RU" sz="2600" b="0" dirty="0">
                          <a:solidFill>
                            <a:schemeClr val="tx1"/>
                          </a:solidFill>
                          <a:effectLst/>
                        </a:rPr>
                        <a:t>1 714 082                         </a:t>
                      </a:r>
                      <a:endParaRPr lang="ru-RU"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gn="ctr">
                        <a:lnSpc>
                          <a:spcPct val="107000"/>
                        </a:lnSpc>
                        <a:spcAft>
                          <a:spcPts val="0"/>
                        </a:spcAft>
                      </a:pPr>
                      <a:r>
                        <a:rPr lang="ru-RU" sz="2600" b="0" dirty="0">
                          <a:solidFill>
                            <a:schemeClr val="tx1"/>
                          </a:solidFill>
                          <a:effectLst/>
                        </a:rPr>
                        <a:t>4 065 </a:t>
                      </a:r>
                      <a:r>
                        <a:rPr lang="ru-RU" sz="2600" b="0" dirty="0" smtClean="0">
                          <a:solidFill>
                            <a:schemeClr val="tx1"/>
                          </a:solidFill>
                          <a:effectLst/>
                        </a:rPr>
                        <a:t>947</a:t>
                      </a:r>
                      <a:endParaRPr lang="en-US" sz="2600" b="0" dirty="0" smtClean="0">
                        <a:solidFill>
                          <a:schemeClr val="tx1"/>
                        </a:solidFill>
                        <a:effectLst/>
                      </a:endParaRPr>
                    </a:p>
                    <a:p>
                      <a:pPr algn="ctr">
                        <a:lnSpc>
                          <a:spcPct val="107000"/>
                        </a:lnSpc>
                        <a:spcAft>
                          <a:spcPts val="0"/>
                        </a:spcAft>
                      </a:pPr>
                      <a:endParaRPr lang="ru-RU" sz="2600" b="0" dirty="0" smtClean="0">
                        <a:solidFill>
                          <a:schemeClr val="tx1"/>
                        </a:solidFill>
                        <a:effectLst/>
                      </a:endParaRPr>
                    </a:p>
                    <a:p>
                      <a:pPr algn="ctr">
                        <a:lnSpc>
                          <a:spcPct val="107000"/>
                        </a:lnSpc>
                        <a:spcAft>
                          <a:spcPts val="0"/>
                        </a:spcAft>
                      </a:pPr>
                      <a:endParaRPr lang="ru-RU"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747745689"/>
                  </a:ext>
                </a:extLst>
              </a:tr>
              <a:tr h="498574">
                <a:tc>
                  <a:txBody>
                    <a:bodyPr/>
                    <a:lstStyle/>
                    <a:p>
                      <a:pPr algn="ctr">
                        <a:lnSpc>
                          <a:spcPct val="107000"/>
                        </a:lnSpc>
                        <a:spcAft>
                          <a:spcPts val="0"/>
                        </a:spcAft>
                      </a:pPr>
                      <a:r>
                        <a:rPr lang="ru-RU" sz="2600" b="1" dirty="0">
                          <a:solidFill>
                            <a:srgbClr val="0070C0"/>
                          </a:solidFill>
                          <a:effectLst/>
                        </a:rPr>
                        <a:t>49,4%</a:t>
                      </a:r>
                      <a:endParaRPr lang="ru-RU" sz="11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gn="ctr">
                        <a:lnSpc>
                          <a:spcPct val="107000"/>
                        </a:lnSpc>
                        <a:spcAft>
                          <a:spcPts val="0"/>
                        </a:spcAft>
                      </a:pPr>
                      <a:r>
                        <a:rPr lang="ru-RU" sz="2600" b="1" dirty="0">
                          <a:solidFill>
                            <a:srgbClr val="0070C0"/>
                          </a:solidFill>
                          <a:effectLst/>
                        </a:rPr>
                        <a:t>77,6%</a:t>
                      </a:r>
                      <a:endParaRPr lang="ru-RU" sz="11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323319674"/>
                  </a:ext>
                </a:extLst>
              </a:tr>
            </a:tbl>
          </a:graphicData>
        </a:graphic>
      </p:graphicFrame>
      <p:sp>
        <p:nvSpPr>
          <p:cNvPr id="7" name="Стрелка вправо 6"/>
          <p:cNvSpPr/>
          <p:nvPr/>
        </p:nvSpPr>
        <p:spPr>
          <a:xfrm>
            <a:off x="4881554" y="5429264"/>
            <a:ext cx="2304256" cy="7200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smtClean="0"/>
              <a:t>28,2%</a:t>
            </a:r>
            <a:endParaRPr lang="ru-RU" sz="2400" dirty="0"/>
          </a:p>
        </p:txBody>
      </p:sp>
    </p:spTree>
    <p:extLst>
      <p:ext uri="{BB962C8B-B14F-4D97-AF65-F5344CB8AC3E}">
        <p14:creationId xmlns:p14="http://schemas.microsoft.com/office/powerpoint/2010/main" val="2843256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571480"/>
            <a:ext cx="12192000" cy="648072"/>
          </a:xfrm>
        </p:spPr>
        <p:txBody>
          <a:bodyPr/>
          <a:lstStyle/>
          <a:p>
            <a:r>
              <a:rPr lang="ru-RU" sz="2800" b="1" dirty="0" smtClean="0">
                <a:solidFill>
                  <a:srgbClr val="C00000"/>
                </a:solidFill>
              </a:rPr>
              <a:t>Средняя заработная плата</a:t>
            </a:r>
            <a:endParaRPr lang="ru-RU" sz="2800" b="1" dirty="0">
              <a:solidFill>
                <a:srgbClr val="C00000"/>
              </a:solidFill>
            </a:endParaRPr>
          </a:p>
        </p:txBody>
      </p:sp>
      <p:sp>
        <p:nvSpPr>
          <p:cNvPr id="6" name="Заголовок 1"/>
          <p:cNvSpPr txBox="1">
            <a:spLocks/>
          </p:cNvSpPr>
          <p:nvPr/>
        </p:nvSpPr>
        <p:spPr>
          <a:xfrm>
            <a:off x="0" y="1357298"/>
            <a:ext cx="12192000" cy="648072"/>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ru-RU" sz="2400" b="1" dirty="0" smtClean="0">
                <a:solidFill>
                  <a:srgbClr val="C00000"/>
                </a:solidFill>
              </a:rPr>
              <a:t>Руководители                                      </a:t>
            </a:r>
            <a:endParaRPr lang="ru-RU" sz="2400" b="1" dirty="0">
              <a:solidFill>
                <a:srgbClr val="C00000"/>
              </a:solidFill>
            </a:endParaRPr>
          </a:p>
        </p:txBody>
      </p:sp>
      <p:graphicFrame>
        <p:nvGraphicFramePr>
          <p:cNvPr id="11" name="Диаграмма 10"/>
          <p:cNvGraphicFramePr/>
          <p:nvPr/>
        </p:nvGraphicFramePr>
        <p:xfrm>
          <a:off x="0" y="2000241"/>
          <a:ext cx="12192000" cy="207170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Диаграмма 11"/>
          <p:cNvGraphicFramePr/>
          <p:nvPr/>
        </p:nvGraphicFramePr>
        <p:xfrm>
          <a:off x="0" y="4357694"/>
          <a:ext cx="12192000" cy="2286016"/>
        </p:xfrm>
        <a:graphic>
          <a:graphicData uri="http://schemas.openxmlformats.org/drawingml/2006/chart">
            <c:chart xmlns:c="http://schemas.openxmlformats.org/drawingml/2006/chart" xmlns:r="http://schemas.openxmlformats.org/officeDocument/2006/relationships" r:id="rId3"/>
          </a:graphicData>
        </a:graphic>
      </p:graphicFrame>
      <p:sp>
        <p:nvSpPr>
          <p:cNvPr id="13" name="Прямоугольник 12"/>
          <p:cNvSpPr/>
          <p:nvPr/>
        </p:nvSpPr>
        <p:spPr>
          <a:xfrm>
            <a:off x="0" y="4000504"/>
            <a:ext cx="12192000" cy="461665"/>
          </a:xfrm>
          <a:prstGeom prst="rect">
            <a:avLst/>
          </a:prstGeom>
        </p:spPr>
        <p:txBody>
          <a:bodyPr wrap="square">
            <a:spAutoFit/>
          </a:bodyPr>
          <a:lstStyle/>
          <a:p>
            <a:pPr algn="ctr"/>
            <a:r>
              <a:rPr lang="ru-RU" sz="2400" b="1" dirty="0" smtClean="0">
                <a:solidFill>
                  <a:srgbClr val="C00000"/>
                </a:solidFill>
              </a:rPr>
              <a:t>Педагоги</a:t>
            </a:r>
            <a:endParaRPr lang="ru-RU" sz="2400" dirty="0">
              <a:solidFill>
                <a:srgbClr val="C00000"/>
              </a:solidFill>
            </a:endParaRPr>
          </a:p>
        </p:txBody>
      </p:sp>
    </p:spTree>
    <p:extLst>
      <p:ext uri="{BB962C8B-B14F-4D97-AF65-F5344CB8AC3E}">
        <p14:creationId xmlns:p14="http://schemas.microsoft.com/office/powerpoint/2010/main" val="307247293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1166778" y="1000108"/>
            <a:ext cx="9889099" cy="769441"/>
          </a:xfrm>
          <a:prstGeom prst="rect">
            <a:avLst/>
          </a:prstGeom>
        </p:spPr>
        <p:txBody>
          <a:bodyPr wrap="square">
            <a:spAutoFit/>
          </a:bodyPr>
          <a:lstStyle/>
          <a:p>
            <a:pPr algn="ctr"/>
            <a:r>
              <a:rPr lang="ru-RU" sz="4400" b="1" dirty="0" smtClean="0">
                <a:solidFill>
                  <a:srgbClr val="C00000"/>
                </a:solidFill>
                <a:latin typeface="+mn-lt"/>
                <a:cs typeface="Times New Roman" panose="02020603050405020304" pitchFamily="18" charset="0"/>
              </a:rPr>
              <a:t>Информатизация</a:t>
            </a:r>
            <a:r>
              <a:rPr lang="ru-RU" sz="2800" b="1" dirty="0" smtClean="0">
                <a:solidFill>
                  <a:srgbClr val="C00000"/>
                </a:solidFill>
                <a:latin typeface="+mn-lt"/>
                <a:cs typeface="Times New Roman" panose="02020603050405020304" pitchFamily="18" charset="0"/>
              </a:rPr>
              <a:t> </a:t>
            </a:r>
            <a:r>
              <a:rPr lang="ru-RU" sz="4400" b="1" dirty="0" smtClean="0">
                <a:solidFill>
                  <a:srgbClr val="C00000"/>
                </a:solidFill>
                <a:latin typeface="+mn-lt"/>
                <a:cs typeface="Times New Roman" panose="02020603050405020304" pitchFamily="18" charset="0"/>
              </a:rPr>
              <a:t>образования</a:t>
            </a:r>
            <a:endParaRPr lang="ru-RU" sz="2800" dirty="0">
              <a:solidFill>
                <a:srgbClr val="C00000"/>
              </a:solidFill>
              <a:latin typeface="+mn-lt"/>
            </a:endParaRPr>
          </a:p>
        </p:txBody>
      </p:sp>
      <p:sp>
        <p:nvSpPr>
          <p:cNvPr id="6" name="Прямоугольник 5"/>
          <p:cNvSpPr/>
          <p:nvPr/>
        </p:nvSpPr>
        <p:spPr>
          <a:xfrm>
            <a:off x="738150" y="1929022"/>
            <a:ext cx="10369152" cy="4928978"/>
          </a:xfrm>
          <a:prstGeom prst="rect">
            <a:avLst/>
          </a:prstGeom>
        </p:spPr>
        <p:txBody>
          <a:bodyPr wrap="square">
            <a:spAutoFit/>
          </a:bodyPr>
          <a:lstStyle/>
          <a:p>
            <a:pPr marL="285750" indent="-285750">
              <a:lnSpc>
                <a:spcPct val="150000"/>
              </a:lnSpc>
              <a:buFont typeface="Wingdings" panose="05000000000000000000" pitchFamily="2" charset="2"/>
              <a:buChar char="ü"/>
            </a:pPr>
            <a:r>
              <a:rPr lang="ru-RU" sz="3200" dirty="0" smtClean="0"/>
              <a:t>Электронное образование</a:t>
            </a:r>
          </a:p>
          <a:p>
            <a:pPr marL="285750" indent="-285750">
              <a:lnSpc>
                <a:spcPct val="150000"/>
              </a:lnSpc>
              <a:buFont typeface="Wingdings" panose="05000000000000000000" pitchFamily="2" charset="2"/>
              <a:buChar char="ü"/>
            </a:pPr>
            <a:r>
              <a:rPr lang="ru-RU" sz="3200" dirty="0" smtClean="0"/>
              <a:t>Обеспечение образовательных учреждений компьютерным мультимедийным  оборудованием</a:t>
            </a:r>
          </a:p>
          <a:p>
            <a:pPr marL="285750" indent="-285750">
              <a:lnSpc>
                <a:spcPct val="150000"/>
              </a:lnSpc>
              <a:buFont typeface="Wingdings" panose="05000000000000000000" pitchFamily="2" charset="2"/>
              <a:buChar char="ü"/>
            </a:pPr>
            <a:r>
              <a:rPr lang="ru-RU" sz="3200" dirty="0" smtClean="0"/>
              <a:t>Информатизация учебного процесса</a:t>
            </a:r>
          </a:p>
          <a:p>
            <a:pPr marL="285750" indent="-285750">
              <a:lnSpc>
                <a:spcPct val="150000"/>
              </a:lnSpc>
              <a:buFont typeface="Wingdings" panose="05000000000000000000" pitchFamily="2" charset="2"/>
              <a:buChar char="ü"/>
            </a:pPr>
            <a:r>
              <a:rPr lang="ru-RU" sz="3200" dirty="0" smtClean="0"/>
              <a:t>Телекоммуникации</a:t>
            </a:r>
          </a:p>
          <a:p>
            <a:pPr marL="285750" indent="-285750">
              <a:lnSpc>
                <a:spcPct val="150000"/>
              </a:lnSpc>
              <a:buFont typeface="Wingdings" panose="05000000000000000000" pitchFamily="2" charset="2"/>
              <a:buChar char="ü"/>
            </a:pPr>
            <a:r>
              <a:rPr lang="ru-RU" sz="3200" dirty="0"/>
              <a:t>Информатизация управленческой деятельности</a:t>
            </a:r>
          </a:p>
          <a:p>
            <a:pPr marL="285750" indent="-285750">
              <a:lnSpc>
                <a:spcPct val="150000"/>
              </a:lnSpc>
              <a:buFont typeface="Wingdings" panose="05000000000000000000" pitchFamily="2" charset="2"/>
              <a:buChar char="ü"/>
            </a:pPr>
            <a:endParaRPr lang="ru-RU" sz="2000" dirty="0"/>
          </a:p>
        </p:txBody>
      </p:sp>
    </p:spTree>
    <p:extLst>
      <p:ext uri="{BB962C8B-B14F-4D97-AF65-F5344CB8AC3E}">
        <p14:creationId xmlns:p14="http://schemas.microsoft.com/office/powerpoint/2010/main" val="205297715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307690412"/>
              </p:ext>
            </p:extLst>
          </p:nvPr>
        </p:nvGraphicFramePr>
        <p:xfrm>
          <a:off x="738150" y="1428736"/>
          <a:ext cx="10472129" cy="4607184"/>
        </p:xfrm>
        <a:graphic>
          <a:graphicData uri="http://schemas.openxmlformats.org/drawingml/2006/table">
            <a:tbl>
              <a:tblPr firstRow="1" firstCol="1" bandRow="1">
                <a:tableStyleId>{5C22544A-7EE6-4342-B048-85BDC9FD1C3A}</a:tableStyleId>
              </a:tblPr>
              <a:tblGrid>
                <a:gridCol w="3277124">
                  <a:extLst>
                    <a:ext uri="{9D8B030D-6E8A-4147-A177-3AD203B41FA5}">
                      <a16:colId xmlns:a16="http://schemas.microsoft.com/office/drawing/2014/main" val="3216422388"/>
                    </a:ext>
                  </a:extLst>
                </a:gridCol>
                <a:gridCol w="2285921">
                  <a:extLst>
                    <a:ext uri="{9D8B030D-6E8A-4147-A177-3AD203B41FA5}">
                      <a16:colId xmlns:a16="http://schemas.microsoft.com/office/drawing/2014/main" val="2351270400"/>
                    </a:ext>
                  </a:extLst>
                </a:gridCol>
                <a:gridCol w="2454542">
                  <a:extLst>
                    <a:ext uri="{9D8B030D-6E8A-4147-A177-3AD203B41FA5}">
                      <a16:colId xmlns:a16="http://schemas.microsoft.com/office/drawing/2014/main" val="2251408779"/>
                    </a:ext>
                  </a:extLst>
                </a:gridCol>
                <a:gridCol w="2454542">
                  <a:extLst>
                    <a:ext uri="{9D8B030D-6E8A-4147-A177-3AD203B41FA5}">
                      <a16:colId xmlns:a16="http://schemas.microsoft.com/office/drawing/2014/main" val="2310340164"/>
                    </a:ext>
                  </a:extLst>
                </a:gridCol>
              </a:tblGrid>
              <a:tr h="449849">
                <a:tc rowSpan="2">
                  <a:txBody>
                    <a:bodyPr/>
                    <a:lstStyle/>
                    <a:p>
                      <a:pPr algn="ctr">
                        <a:spcAft>
                          <a:spcPts val="0"/>
                        </a:spcAft>
                      </a:pPr>
                      <a:r>
                        <a:rPr lang="ru-RU" sz="2000" dirty="0" smtClean="0">
                          <a:solidFill>
                            <a:schemeClr val="tx1"/>
                          </a:solidFill>
                          <a:effectLst/>
                        </a:rPr>
                        <a:t>Предмет</a:t>
                      </a:r>
                      <a:endParaRPr lang="ru-RU" sz="2000" dirty="0">
                        <a:solidFill>
                          <a:schemeClr val="tx1"/>
                        </a:solidFill>
                        <a:effectLst/>
                        <a:latin typeface="Arial Unicode M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algn="ctr">
                        <a:spcAft>
                          <a:spcPts val="0"/>
                        </a:spcAft>
                      </a:pPr>
                      <a:r>
                        <a:rPr lang="ru-RU" sz="2000" dirty="0" smtClean="0">
                          <a:solidFill>
                            <a:schemeClr val="tx1"/>
                          </a:solidFill>
                          <a:effectLst/>
                        </a:rPr>
                        <a:t>Средний </a:t>
                      </a:r>
                      <a:r>
                        <a:rPr lang="ru-RU" sz="2000" dirty="0">
                          <a:solidFill>
                            <a:schemeClr val="tx1"/>
                          </a:solidFill>
                          <a:effectLst/>
                        </a:rPr>
                        <a:t>балл НМР</a:t>
                      </a:r>
                      <a:endParaRPr lang="ru-RU" sz="2000" dirty="0">
                        <a:solidFill>
                          <a:schemeClr val="tx1"/>
                        </a:solidFill>
                        <a:effectLst/>
                        <a:latin typeface="Arial Unicode M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3717429594"/>
                  </a:ext>
                </a:extLst>
              </a:tr>
              <a:tr h="319795">
                <a:tc vMerge="1">
                  <a:txBody>
                    <a:bodyPr/>
                    <a:lstStyle/>
                    <a:p>
                      <a:endParaRPr lang="ru-RU"/>
                    </a:p>
                  </a:txBody>
                  <a:tcPr/>
                </a:tc>
                <a:tc>
                  <a:txBody>
                    <a:bodyPr/>
                    <a:lstStyle/>
                    <a:p>
                      <a:pPr algn="ctr">
                        <a:spcAft>
                          <a:spcPts val="0"/>
                        </a:spcAft>
                      </a:pPr>
                      <a:r>
                        <a:rPr lang="ru-RU" sz="2000" b="1" dirty="0">
                          <a:solidFill>
                            <a:schemeClr val="tx1"/>
                          </a:solidFill>
                          <a:effectLst/>
                        </a:rPr>
                        <a:t>2018 г.</a:t>
                      </a:r>
                      <a:endParaRPr lang="ru-RU" sz="2000" b="1" dirty="0">
                        <a:solidFill>
                          <a:schemeClr val="tx1"/>
                        </a:solidFill>
                        <a:effectLst/>
                        <a:latin typeface="Arial Unicode M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ru-RU" sz="2000" b="1" dirty="0">
                          <a:solidFill>
                            <a:schemeClr val="tx1"/>
                          </a:solidFill>
                          <a:effectLst/>
                        </a:rPr>
                        <a:t>2019 г.</a:t>
                      </a:r>
                      <a:endParaRPr lang="ru-RU" sz="2000" b="1" dirty="0">
                        <a:solidFill>
                          <a:schemeClr val="tx1"/>
                        </a:solidFill>
                        <a:effectLst/>
                        <a:latin typeface="Arial Unicode M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ru-RU" sz="2000">
                          <a:solidFill>
                            <a:schemeClr val="tx1"/>
                          </a:solidFill>
                          <a:effectLst/>
                        </a:rPr>
                        <a:t>динамика</a:t>
                      </a:r>
                      <a:endParaRPr lang="ru-RU" sz="2000">
                        <a:solidFill>
                          <a:schemeClr val="tx1"/>
                        </a:solidFill>
                        <a:effectLst/>
                        <a:latin typeface="Arial Unicode M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837900"/>
                  </a:ext>
                </a:extLst>
              </a:tr>
              <a:tr h="319795">
                <a:tc>
                  <a:txBody>
                    <a:bodyPr/>
                    <a:lstStyle/>
                    <a:p>
                      <a:pPr>
                        <a:spcAft>
                          <a:spcPts val="0"/>
                        </a:spcAft>
                      </a:pPr>
                      <a:r>
                        <a:rPr lang="ru-RU" sz="2000" dirty="0">
                          <a:solidFill>
                            <a:schemeClr val="tx1"/>
                          </a:solidFill>
                          <a:effectLst/>
                        </a:rPr>
                        <a:t>Русский язык</a:t>
                      </a:r>
                      <a:endParaRPr lang="ru-RU" sz="2000" dirty="0">
                        <a:solidFill>
                          <a:schemeClr val="tx1"/>
                        </a:solidFill>
                        <a:effectLst/>
                        <a:latin typeface="Arial Unicode M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ru-RU" sz="2000" dirty="0">
                          <a:solidFill>
                            <a:schemeClr val="tx1"/>
                          </a:solidFill>
                          <a:effectLst/>
                        </a:rPr>
                        <a:t>75,33</a:t>
                      </a:r>
                      <a:endParaRPr lang="ru-RU" sz="2000" dirty="0">
                        <a:solidFill>
                          <a:schemeClr val="tx1"/>
                        </a:solidFill>
                        <a:effectLst/>
                        <a:latin typeface="Arial Unicode M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ru-RU" sz="2000" dirty="0">
                          <a:solidFill>
                            <a:schemeClr val="tx1"/>
                          </a:solidFill>
                          <a:effectLst/>
                        </a:rPr>
                        <a:t>74,25</a:t>
                      </a:r>
                      <a:endParaRPr lang="ru-RU" sz="2000" dirty="0">
                        <a:solidFill>
                          <a:schemeClr val="tx1"/>
                        </a:solidFill>
                        <a:effectLst/>
                        <a:latin typeface="Arial Unicode M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ru-RU" sz="2000" b="1" dirty="0">
                          <a:solidFill>
                            <a:srgbClr val="FF0000"/>
                          </a:solidFill>
                          <a:effectLst/>
                        </a:rPr>
                        <a:t>-1,08</a:t>
                      </a:r>
                      <a:endParaRPr lang="ru-RU" sz="2000" b="1" dirty="0">
                        <a:solidFill>
                          <a:srgbClr val="FF0000"/>
                        </a:solidFill>
                        <a:effectLst/>
                        <a:latin typeface="Arial Unicode M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16193476"/>
                  </a:ext>
                </a:extLst>
              </a:tr>
              <a:tr h="319795">
                <a:tc>
                  <a:txBody>
                    <a:bodyPr/>
                    <a:lstStyle/>
                    <a:p>
                      <a:pPr>
                        <a:spcAft>
                          <a:spcPts val="0"/>
                        </a:spcAft>
                      </a:pPr>
                      <a:r>
                        <a:rPr lang="ru-RU" sz="2000" dirty="0">
                          <a:solidFill>
                            <a:schemeClr val="tx1"/>
                          </a:solidFill>
                          <a:effectLst/>
                        </a:rPr>
                        <a:t>Математика П</a:t>
                      </a:r>
                      <a:endParaRPr lang="ru-RU" sz="2000" dirty="0">
                        <a:solidFill>
                          <a:schemeClr val="tx1"/>
                        </a:solidFill>
                        <a:effectLst/>
                        <a:latin typeface="Arial Unicode M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ru-RU" sz="2000">
                          <a:solidFill>
                            <a:schemeClr val="tx1"/>
                          </a:solidFill>
                          <a:effectLst/>
                        </a:rPr>
                        <a:t>58,4</a:t>
                      </a:r>
                      <a:endParaRPr lang="ru-RU" sz="2000">
                        <a:solidFill>
                          <a:schemeClr val="tx1"/>
                        </a:solidFill>
                        <a:effectLst/>
                        <a:latin typeface="Arial Unicode M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ru-RU" sz="2000" dirty="0">
                          <a:solidFill>
                            <a:schemeClr val="tx1"/>
                          </a:solidFill>
                          <a:effectLst/>
                        </a:rPr>
                        <a:t>65,14</a:t>
                      </a:r>
                      <a:endParaRPr lang="ru-RU" sz="2000" dirty="0">
                        <a:solidFill>
                          <a:schemeClr val="tx1"/>
                        </a:solidFill>
                        <a:effectLst/>
                        <a:latin typeface="Arial Unicode M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ru-RU" sz="2000" dirty="0">
                          <a:solidFill>
                            <a:schemeClr val="tx1"/>
                          </a:solidFill>
                          <a:effectLst/>
                        </a:rPr>
                        <a:t>+6,74</a:t>
                      </a:r>
                      <a:endParaRPr lang="ru-RU" sz="2000" dirty="0">
                        <a:solidFill>
                          <a:schemeClr val="tx1"/>
                        </a:solidFill>
                        <a:effectLst/>
                        <a:latin typeface="Arial Unicode M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507944"/>
                  </a:ext>
                </a:extLst>
              </a:tr>
              <a:tr h="319795">
                <a:tc>
                  <a:txBody>
                    <a:bodyPr/>
                    <a:lstStyle/>
                    <a:p>
                      <a:pPr>
                        <a:spcAft>
                          <a:spcPts val="0"/>
                        </a:spcAft>
                      </a:pPr>
                      <a:r>
                        <a:rPr lang="ru-RU" sz="2000" dirty="0">
                          <a:solidFill>
                            <a:schemeClr val="tx1"/>
                          </a:solidFill>
                          <a:effectLst/>
                        </a:rPr>
                        <a:t>Математика Б</a:t>
                      </a:r>
                      <a:endParaRPr lang="ru-RU" sz="2000" dirty="0">
                        <a:solidFill>
                          <a:schemeClr val="tx1"/>
                        </a:solidFill>
                        <a:effectLst/>
                        <a:latin typeface="Arial Unicode M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ru-RU" sz="2000">
                          <a:solidFill>
                            <a:schemeClr val="tx1"/>
                          </a:solidFill>
                          <a:effectLst/>
                        </a:rPr>
                        <a:t>4,53</a:t>
                      </a:r>
                      <a:endParaRPr lang="ru-RU" sz="2000">
                        <a:solidFill>
                          <a:schemeClr val="tx1"/>
                        </a:solidFill>
                        <a:effectLst/>
                        <a:latin typeface="Arial Unicode M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ru-RU" sz="2000" dirty="0">
                          <a:solidFill>
                            <a:schemeClr val="tx1"/>
                          </a:solidFill>
                          <a:effectLst/>
                        </a:rPr>
                        <a:t>4,56</a:t>
                      </a:r>
                      <a:endParaRPr lang="ru-RU" sz="2000" dirty="0">
                        <a:solidFill>
                          <a:schemeClr val="tx1"/>
                        </a:solidFill>
                        <a:effectLst/>
                        <a:latin typeface="Arial Unicode M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ru-RU" sz="2000" dirty="0">
                          <a:solidFill>
                            <a:schemeClr val="tx1"/>
                          </a:solidFill>
                          <a:effectLst/>
                        </a:rPr>
                        <a:t>+0,03</a:t>
                      </a:r>
                      <a:endParaRPr lang="ru-RU" sz="2000" dirty="0">
                        <a:solidFill>
                          <a:schemeClr val="tx1"/>
                        </a:solidFill>
                        <a:effectLst/>
                        <a:latin typeface="Arial Unicode M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84004336"/>
                  </a:ext>
                </a:extLst>
              </a:tr>
              <a:tr h="319795">
                <a:tc>
                  <a:txBody>
                    <a:bodyPr/>
                    <a:lstStyle/>
                    <a:p>
                      <a:pPr>
                        <a:spcAft>
                          <a:spcPts val="0"/>
                        </a:spcAft>
                      </a:pPr>
                      <a:r>
                        <a:rPr lang="ru-RU" sz="2000" dirty="0">
                          <a:solidFill>
                            <a:schemeClr val="tx1"/>
                          </a:solidFill>
                          <a:effectLst/>
                        </a:rPr>
                        <a:t>Химия</a:t>
                      </a:r>
                      <a:endParaRPr lang="ru-RU" sz="2000" dirty="0">
                        <a:solidFill>
                          <a:schemeClr val="tx1"/>
                        </a:solidFill>
                        <a:effectLst/>
                        <a:latin typeface="Arial Unicode M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ru-RU" sz="2000">
                          <a:solidFill>
                            <a:schemeClr val="tx1"/>
                          </a:solidFill>
                          <a:effectLst/>
                        </a:rPr>
                        <a:t>65,9</a:t>
                      </a:r>
                      <a:endParaRPr lang="ru-RU" sz="2000">
                        <a:solidFill>
                          <a:schemeClr val="tx1"/>
                        </a:solidFill>
                        <a:effectLst/>
                        <a:latin typeface="Arial Unicode M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ru-RU" sz="2000" dirty="0">
                          <a:solidFill>
                            <a:schemeClr val="tx1"/>
                          </a:solidFill>
                          <a:effectLst/>
                        </a:rPr>
                        <a:t>64,95</a:t>
                      </a:r>
                      <a:endParaRPr lang="ru-RU" sz="2000" dirty="0">
                        <a:solidFill>
                          <a:schemeClr val="tx1"/>
                        </a:solidFill>
                        <a:effectLst/>
                        <a:latin typeface="Arial Unicode M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ru-RU" sz="2000" b="1" dirty="0">
                          <a:solidFill>
                            <a:srgbClr val="FF0000"/>
                          </a:solidFill>
                          <a:effectLst/>
                        </a:rPr>
                        <a:t>-0,95</a:t>
                      </a:r>
                      <a:endParaRPr lang="ru-RU" sz="2000" b="1" dirty="0">
                        <a:solidFill>
                          <a:srgbClr val="FF0000"/>
                        </a:solidFill>
                        <a:effectLst/>
                        <a:latin typeface="Arial Unicode M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59300085"/>
                  </a:ext>
                </a:extLst>
              </a:tr>
              <a:tr h="319795">
                <a:tc>
                  <a:txBody>
                    <a:bodyPr/>
                    <a:lstStyle/>
                    <a:p>
                      <a:pPr>
                        <a:spcAft>
                          <a:spcPts val="0"/>
                        </a:spcAft>
                      </a:pPr>
                      <a:r>
                        <a:rPr lang="ru-RU" sz="2000" dirty="0">
                          <a:solidFill>
                            <a:schemeClr val="tx1"/>
                          </a:solidFill>
                          <a:effectLst/>
                        </a:rPr>
                        <a:t>Обществознание</a:t>
                      </a:r>
                      <a:endParaRPr lang="ru-RU" sz="2000" dirty="0">
                        <a:solidFill>
                          <a:schemeClr val="tx1"/>
                        </a:solidFill>
                        <a:effectLst/>
                        <a:latin typeface="Arial Unicode M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ru-RU" sz="2000" dirty="0">
                          <a:solidFill>
                            <a:schemeClr val="tx1"/>
                          </a:solidFill>
                          <a:effectLst/>
                        </a:rPr>
                        <a:t>63,6</a:t>
                      </a:r>
                      <a:endParaRPr lang="ru-RU" sz="2000" dirty="0">
                        <a:solidFill>
                          <a:schemeClr val="tx1"/>
                        </a:solidFill>
                        <a:effectLst/>
                        <a:latin typeface="Arial Unicode M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ru-RU" sz="2000" dirty="0">
                          <a:solidFill>
                            <a:schemeClr val="tx1"/>
                          </a:solidFill>
                          <a:effectLst/>
                        </a:rPr>
                        <a:t>62,01</a:t>
                      </a:r>
                      <a:endParaRPr lang="ru-RU" sz="2000" dirty="0">
                        <a:solidFill>
                          <a:schemeClr val="tx1"/>
                        </a:solidFill>
                        <a:effectLst/>
                        <a:latin typeface="Arial Unicode M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ru-RU" sz="2000" b="1" dirty="0">
                          <a:solidFill>
                            <a:srgbClr val="FF0000"/>
                          </a:solidFill>
                          <a:effectLst/>
                        </a:rPr>
                        <a:t>-1,59</a:t>
                      </a:r>
                      <a:endParaRPr lang="ru-RU" sz="2000" b="1" dirty="0">
                        <a:solidFill>
                          <a:srgbClr val="FF0000"/>
                        </a:solidFill>
                        <a:effectLst/>
                        <a:latin typeface="Arial Unicode M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7276736"/>
                  </a:ext>
                </a:extLst>
              </a:tr>
              <a:tr h="319795">
                <a:tc>
                  <a:txBody>
                    <a:bodyPr/>
                    <a:lstStyle/>
                    <a:p>
                      <a:pPr>
                        <a:spcAft>
                          <a:spcPts val="0"/>
                        </a:spcAft>
                      </a:pPr>
                      <a:r>
                        <a:rPr lang="ru-RU" sz="2000" dirty="0">
                          <a:solidFill>
                            <a:schemeClr val="tx1"/>
                          </a:solidFill>
                          <a:effectLst/>
                        </a:rPr>
                        <a:t>Физика</a:t>
                      </a:r>
                      <a:endParaRPr lang="ru-RU" sz="2000" dirty="0">
                        <a:solidFill>
                          <a:schemeClr val="tx1"/>
                        </a:solidFill>
                        <a:effectLst/>
                        <a:latin typeface="Arial Unicode M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ru-RU" sz="2000">
                          <a:solidFill>
                            <a:schemeClr val="tx1"/>
                          </a:solidFill>
                          <a:effectLst/>
                        </a:rPr>
                        <a:t>59,77</a:t>
                      </a:r>
                      <a:endParaRPr lang="ru-RU" sz="2000">
                        <a:solidFill>
                          <a:schemeClr val="tx1"/>
                        </a:solidFill>
                        <a:effectLst/>
                        <a:latin typeface="Arial Unicode M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ru-RU" sz="2000">
                          <a:solidFill>
                            <a:schemeClr val="tx1"/>
                          </a:solidFill>
                          <a:effectLst/>
                        </a:rPr>
                        <a:t>61,75</a:t>
                      </a:r>
                      <a:endParaRPr lang="ru-RU" sz="2000">
                        <a:solidFill>
                          <a:schemeClr val="tx1"/>
                        </a:solidFill>
                        <a:effectLst/>
                        <a:latin typeface="Arial Unicode M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ru-RU" sz="2000" dirty="0">
                          <a:solidFill>
                            <a:schemeClr val="tx1"/>
                          </a:solidFill>
                          <a:effectLst/>
                        </a:rPr>
                        <a:t>+1,98</a:t>
                      </a:r>
                      <a:endParaRPr lang="ru-RU" sz="2000" dirty="0">
                        <a:solidFill>
                          <a:schemeClr val="tx1"/>
                        </a:solidFill>
                        <a:effectLst/>
                        <a:latin typeface="Arial Unicode M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5944350"/>
                  </a:ext>
                </a:extLst>
              </a:tr>
              <a:tr h="319795">
                <a:tc>
                  <a:txBody>
                    <a:bodyPr/>
                    <a:lstStyle/>
                    <a:p>
                      <a:pPr>
                        <a:spcAft>
                          <a:spcPts val="0"/>
                        </a:spcAft>
                      </a:pPr>
                      <a:r>
                        <a:rPr lang="ru-RU" sz="2000" dirty="0">
                          <a:solidFill>
                            <a:schemeClr val="tx1"/>
                          </a:solidFill>
                          <a:effectLst/>
                        </a:rPr>
                        <a:t>Информатика</a:t>
                      </a:r>
                      <a:endParaRPr lang="ru-RU" sz="2000" dirty="0">
                        <a:solidFill>
                          <a:schemeClr val="tx1"/>
                        </a:solidFill>
                        <a:effectLst/>
                        <a:latin typeface="Arial Unicode M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ru-RU" sz="2000">
                          <a:solidFill>
                            <a:schemeClr val="tx1"/>
                          </a:solidFill>
                          <a:effectLst/>
                        </a:rPr>
                        <a:t>71,09</a:t>
                      </a:r>
                      <a:endParaRPr lang="ru-RU" sz="2000">
                        <a:solidFill>
                          <a:schemeClr val="tx1"/>
                        </a:solidFill>
                        <a:effectLst/>
                        <a:latin typeface="Arial Unicode M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ru-RU" sz="2000">
                          <a:solidFill>
                            <a:schemeClr val="tx1"/>
                          </a:solidFill>
                          <a:effectLst/>
                        </a:rPr>
                        <a:t>70,06</a:t>
                      </a:r>
                      <a:endParaRPr lang="ru-RU" sz="2000">
                        <a:solidFill>
                          <a:schemeClr val="tx1"/>
                        </a:solidFill>
                        <a:effectLst/>
                        <a:latin typeface="Arial Unicode M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ru-RU" sz="2000" b="1" dirty="0">
                          <a:solidFill>
                            <a:srgbClr val="FF0000"/>
                          </a:solidFill>
                          <a:effectLst/>
                        </a:rPr>
                        <a:t>-1,03</a:t>
                      </a:r>
                      <a:endParaRPr lang="ru-RU" sz="2000" b="1" dirty="0">
                        <a:solidFill>
                          <a:srgbClr val="FF0000"/>
                        </a:solidFill>
                        <a:effectLst/>
                        <a:latin typeface="Arial Unicode M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9443089"/>
                  </a:ext>
                </a:extLst>
              </a:tr>
              <a:tr h="319795">
                <a:tc>
                  <a:txBody>
                    <a:bodyPr/>
                    <a:lstStyle/>
                    <a:p>
                      <a:pPr>
                        <a:spcAft>
                          <a:spcPts val="0"/>
                        </a:spcAft>
                      </a:pPr>
                      <a:r>
                        <a:rPr lang="ru-RU" sz="2000" dirty="0">
                          <a:solidFill>
                            <a:schemeClr val="tx1"/>
                          </a:solidFill>
                          <a:effectLst/>
                        </a:rPr>
                        <a:t>Биология</a:t>
                      </a:r>
                      <a:endParaRPr lang="ru-RU" sz="2000" dirty="0">
                        <a:solidFill>
                          <a:schemeClr val="tx1"/>
                        </a:solidFill>
                        <a:effectLst/>
                        <a:latin typeface="Arial Unicode M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ru-RU" sz="2000">
                          <a:solidFill>
                            <a:schemeClr val="tx1"/>
                          </a:solidFill>
                          <a:effectLst/>
                        </a:rPr>
                        <a:t>59,6</a:t>
                      </a:r>
                      <a:endParaRPr lang="ru-RU" sz="2000">
                        <a:solidFill>
                          <a:schemeClr val="tx1"/>
                        </a:solidFill>
                        <a:effectLst/>
                        <a:latin typeface="Arial Unicode M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ru-RU" sz="2000">
                          <a:solidFill>
                            <a:schemeClr val="tx1"/>
                          </a:solidFill>
                          <a:effectLst/>
                        </a:rPr>
                        <a:t>59,4</a:t>
                      </a:r>
                      <a:endParaRPr lang="ru-RU" sz="2000">
                        <a:solidFill>
                          <a:schemeClr val="tx1"/>
                        </a:solidFill>
                        <a:effectLst/>
                        <a:latin typeface="Arial Unicode M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ru-RU" sz="2000" b="1" dirty="0">
                          <a:solidFill>
                            <a:srgbClr val="FF0000"/>
                          </a:solidFill>
                          <a:effectLst/>
                        </a:rPr>
                        <a:t>-0,2</a:t>
                      </a:r>
                      <a:endParaRPr lang="ru-RU" sz="2000" b="1" dirty="0">
                        <a:solidFill>
                          <a:srgbClr val="FF0000"/>
                        </a:solidFill>
                        <a:effectLst/>
                        <a:latin typeface="Arial Unicode M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93819688"/>
                  </a:ext>
                </a:extLst>
              </a:tr>
              <a:tr h="319795">
                <a:tc>
                  <a:txBody>
                    <a:bodyPr/>
                    <a:lstStyle/>
                    <a:p>
                      <a:pPr>
                        <a:spcAft>
                          <a:spcPts val="0"/>
                        </a:spcAft>
                      </a:pPr>
                      <a:r>
                        <a:rPr lang="ru-RU" sz="2000" dirty="0">
                          <a:solidFill>
                            <a:schemeClr val="tx1"/>
                          </a:solidFill>
                          <a:effectLst/>
                        </a:rPr>
                        <a:t>История</a:t>
                      </a:r>
                      <a:endParaRPr lang="ru-RU" sz="2000" dirty="0">
                        <a:solidFill>
                          <a:schemeClr val="tx1"/>
                        </a:solidFill>
                        <a:effectLst/>
                        <a:latin typeface="Arial Unicode M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ru-RU" sz="2000">
                          <a:solidFill>
                            <a:schemeClr val="tx1"/>
                          </a:solidFill>
                          <a:effectLst/>
                        </a:rPr>
                        <a:t>60,96</a:t>
                      </a:r>
                      <a:endParaRPr lang="ru-RU" sz="2000">
                        <a:solidFill>
                          <a:schemeClr val="tx1"/>
                        </a:solidFill>
                        <a:effectLst/>
                        <a:latin typeface="Arial Unicode M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ru-RU" sz="2000">
                          <a:solidFill>
                            <a:schemeClr val="tx1"/>
                          </a:solidFill>
                          <a:effectLst/>
                        </a:rPr>
                        <a:t>59,16</a:t>
                      </a:r>
                      <a:endParaRPr lang="ru-RU" sz="2000">
                        <a:solidFill>
                          <a:schemeClr val="tx1"/>
                        </a:solidFill>
                        <a:effectLst/>
                        <a:latin typeface="Arial Unicode M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ru-RU" sz="2000" b="1" dirty="0">
                          <a:solidFill>
                            <a:srgbClr val="FF0000"/>
                          </a:solidFill>
                          <a:effectLst/>
                        </a:rPr>
                        <a:t>-1,8</a:t>
                      </a:r>
                      <a:endParaRPr lang="ru-RU" sz="2000" b="1" dirty="0">
                        <a:solidFill>
                          <a:srgbClr val="FF0000"/>
                        </a:solidFill>
                        <a:effectLst/>
                        <a:latin typeface="Arial Unicode M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79294846"/>
                  </a:ext>
                </a:extLst>
              </a:tr>
              <a:tr h="319795">
                <a:tc>
                  <a:txBody>
                    <a:bodyPr/>
                    <a:lstStyle/>
                    <a:p>
                      <a:pPr>
                        <a:spcAft>
                          <a:spcPts val="0"/>
                        </a:spcAft>
                      </a:pPr>
                      <a:r>
                        <a:rPr lang="ru-RU" sz="2000" dirty="0">
                          <a:solidFill>
                            <a:schemeClr val="tx1"/>
                          </a:solidFill>
                          <a:effectLst/>
                        </a:rPr>
                        <a:t>Английский</a:t>
                      </a:r>
                      <a:endParaRPr lang="ru-RU" sz="2000" dirty="0">
                        <a:solidFill>
                          <a:schemeClr val="tx1"/>
                        </a:solidFill>
                        <a:effectLst/>
                        <a:latin typeface="Arial Unicode M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ru-RU" sz="2000">
                          <a:solidFill>
                            <a:schemeClr val="tx1"/>
                          </a:solidFill>
                          <a:effectLst/>
                        </a:rPr>
                        <a:t>75,6</a:t>
                      </a:r>
                      <a:endParaRPr lang="ru-RU" sz="2000">
                        <a:solidFill>
                          <a:schemeClr val="tx1"/>
                        </a:solidFill>
                        <a:effectLst/>
                        <a:latin typeface="Arial Unicode M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ru-RU" sz="2000">
                          <a:solidFill>
                            <a:schemeClr val="tx1"/>
                          </a:solidFill>
                          <a:effectLst/>
                        </a:rPr>
                        <a:t>77,55</a:t>
                      </a:r>
                      <a:endParaRPr lang="ru-RU" sz="2000">
                        <a:solidFill>
                          <a:schemeClr val="tx1"/>
                        </a:solidFill>
                        <a:effectLst/>
                        <a:latin typeface="Arial Unicode M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ru-RU" sz="2000" dirty="0">
                          <a:solidFill>
                            <a:schemeClr val="tx1"/>
                          </a:solidFill>
                          <a:effectLst/>
                        </a:rPr>
                        <a:t>+1,95</a:t>
                      </a:r>
                      <a:endParaRPr lang="ru-RU" sz="2000" dirty="0">
                        <a:solidFill>
                          <a:schemeClr val="tx1"/>
                        </a:solidFill>
                        <a:effectLst/>
                        <a:latin typeface="Arial Unicode M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0598636"/>
                  </a:ext>
                </a:extLst>
              </a:tr>
              <a:tr h="319795">
                <a:tc>
                  <a:txBody>
                    <a:bodyPr/>
                    <a:lstStyle/>
                    <a:p>
                      <a:pPr>
                        <a:spcAft>
                          <a:spcPts val="0"/>
                        </a:spcAft>
                      </a:pPr>
                      <a:r>
                        <a:rPr lang="ru-RU" sz="2000" dirty="0">
                          <a:solidFill>
                            <a:schemeClr val="tx1"/>
                          </a:solidFill>
                          <a:effectLst/>
                        </a:rPr>
                        <a:t>Литература</a:t>
                      </a:r>
                      <a:endParaRPr lang="ru-RU" sz="2000" dirty="0">
                        <a:solidFill>
                          <a:schemeClr val="tx1"/>
                        </a:solidFill>
                        <a:effectLst/>
                        <a:latin typeface="Arial Unicode M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ru-RU" sz="2000">
                          <a:solidFill>
                            <a:schemeClr val="tx1"/>
                          </a:solidFill>
                          <a:effectLst/>
                        </a:rPr>
                        <a:t>63,71</a:t>
                      </a:r>
                      <a:endParaRPr lang="ru-RU" sz="2000">
                        <a:solidFill>
                          <a:schemeClr val="tx1"/>
                        </a:solidFill>
                        <a:effectLst/>
                        <a:latin typeface="Arial Unicode M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ru-RU" sz="2000">
                          <a:solidFill>
                            <a:schemeClr val="tx1"/>
                          </a:solidFill>
                          <a:effectLst/>
                        </a:rPr>
                        <a:t>66,3</a:t>
                      </a:r>
                      <a:endParaRPr lang="ru-RU" sz="2000">
                        <a:solidFill>
                          <a:schemeClr val="tx1"/>
                        </a:solidFill>
                        <a:effectLst/>
                        <a:latin typeface="Arial Unicode M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ru-RU" sz="2000" dirty="0">
                          <a:solidFill>
                            <a:schemeClr val="tx1"/>
                          </a:solidFill>
                          <a:effectLst/>
                        </a:rPr>
                        <a:t>+2,59</a:t>
                      </a:r>
                      <a:endParaRPr lang="ru-RU" sz="2000" dirty="0">
                        <a:solidFill>
                          <a:schemeClr val="tx1"/>
                        </a:solidFill>
                        <a:effectLst/>
                        <a:latin typeface="Arial Unicode M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43111175"/>
                  </a:ext>
                </a:extLst>
              </a:tr>
              <a:tr h="319795">
                <a:tc>
                  <a:txBody>
                    <a:bodyPr/>
                    <a:lstStyle/>
                    <a:p>
                      <a:pPr>
                        <a:spcAft>
                          <a:spcPts val="0"/>
                        </a:spcAft>
                      </a:pPr>
                      <a:r>
                        <a:rPr lang="ru-RU" sz="2000" dirty="0">
                          <a:solidFill>
                            <a:schemeClr val="tx1"/>
                          </a:solidFill>
                          <a:effectLst/>
                        </a:rPr>
                        <a:t>География</a:t>
                      </a:r>
                      <a:endParaRPr lang="ru-RU" sz="2000" dirty="0">
                        <a:solidFill>
                          <a:schemeClr val="tx1"/>
                        </a:solidFill>
                        <a:effectLst/>
                        <a:latin typeface="Arial Unicode M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ru-RU" sz="2000">
                          <a:solidFill>
                            <a:schemeClr val="tx1"/>
                          </a:solidFill>
                          <a:effectLst/>
                        </a:rPr>
                        <a:t>69,5</a:t>
                      </a:r>
                      <a:endParaRPr lang="ru-RU" sz="2000">
                        <a:solidFill>
                          <a:schemeClr val="tx1"/>
                        </a:solidFill>
                        <a:effectLst/>
                        <a:latin typeface="Arial Unicode M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ru-RU" sz="2000">
                          <a:solidFill>
                            <a:schemeClr val="tx1"/>
                          </a:solidFill>
                          <a:effectLst/>
                        </a:rPr>
                        <a:t>73,9</a:t>
                      </a:r>
                      <a:endParaRPr lang="ru-RU" sz="2000">
                        <a:solidFill>
                          <a:schemeClr val="tx1"/>
                        </a:solidFill>
                        <a:effectLst/>
                        <a:latin typeface="Arial Unicode M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ru-RU" sz="2000" dirty="0">
                          <a:solidFill>
                            <a:schemeClr val="tx1"/>
                          </a:solidFill>
                          <a:effectLst/>
                        </a:rPr>
                        <a:t>+4,4</a:t>
                      </a:r>
                      <a:endParaRPr lang="ru-RU" sz="2000" dirty="0">
                        <a:solidFill>
                          <a:schemeClr val="tx1"/>
                        </a:solidFill>
                        <a:effectLst/>
                        <a:latin typeface="Arial Unicode M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28296628"/>
                  </a:ext>
                </a:extLst>
              </a:tr>
            </a:tbl>
          </a:graphicData>
        </a:graphic>
      </p:graphicFrame>
      <p:sp>
        <p:nvSpPr>
          <p:cNvPr id="5" name="Rectangle 1"/>
          <p:cNvSpPr>
            <a:spLocks noChangeArrowheads="1"/>
          </p:cNvSpPr>
          <p:nvPr/>
        </p:nvSpPr>
        <p:spPr bwMode="auto">
          <a:xfrm>
            <a:off x="-6553406" y="-35536"/>
            <a:ext cx="24776944" cy="569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Результаты ЕГЭ-2019</a:t>
            </a:r>
            <a:endParaRPr kumimoji="0" lang="ru-RU" altLang="ru-RU" sz="10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smtClean="0">
              <a:ln>
                <a:noFill/>
              </a:ln>
              <a:solidFill>
                <a:schemeClr val="tx1"/>
              </a:solidFill>
              <a:effectLst/>
              <a:latin typeface="Arial" panose="020B0604020202020204" pitchFamily="34" charset="0"/>
            </a:endParaRPr>
          </a:p>
        </p:txBody>
      </p:sp>
      <p:sp>
        <p:nvSpPr>
          <p:cNvPr id="7" name="Прямоугольник 6"/>
          <p:cNvSpPr/>
          <p:nvPr/>
        </p:nvSpPr>
        <p:spPr>
          <a:xfrm>
            <a:off x="0" y="704500"/>
            <a:ext cx="12192000" cy="584775"/>
          </a:xfrm>
          <a:prstGeom prst="rect">
            <a:avLst/>
          </a:prstGeom>
        </p:spPr>
        <p:txBody>
          <a:bodyPr wrap="square">
            <a:spAutoFit/>
          </a:bodyPr>
          <a:lstStyle/>
          <a:p>
            <a:pPr algn="ctr">
              <a:spcAft>
                <a:spcPts val="0"/>
              </a:spcAft>
            </a:pPr>
            <a:r>
              <a:rPr lang="ru-RU" sz="3200" b="1" dirty="0">
                <a:solidFill>
                  <a:srgbClr val="C00000"/>
                </a:solidFill>
                <a:latin typeface="+mn-lt"/>
              </a:rPr>
              <a:t>Результаты ЕГЭ-2019</a:t>
            </a:r>
            <a:endParaRPr lang="ru-RU" sz="3200" b="1" dirty="0">
              <a:solidFill>
                <a:srgbClr val="C00000"/>
              </a:solidFill>
              <a:effectLst/>
              <a:latin typeface="+mn-lt"/>
            </a:endParaRPr>
          </a:p>
        </p:txBody>
      </p:sp>
    </p:spTree>
    <p:extLst>
      <p:ext uri="{BB962C8B-B14F-4D97-AF65-F5344CB8AC3E}">
        <p14:creationId xmlns:p14="http://schemas.microsoft.com/office/powerpoint/2010/main" val="22441123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000108"/>
            <a:ext cx="12192000" cy="1077218"/>
          </a:xfrm>
          <a:prstGeom prst="rect">
            <a:avLst/>
          </a:prstGeom>
        </p:spPr>
        <p:txBody>
          <a:bodyPr wrap="square">
            <a:spAutoFit/>
          </a:bodyPr>
          <a:lstStyle/>
          <a:p>
            <a:pPr algn="ctr">
              <a:spcAft>
                <a:spcPts val="0"/>
              </a:spcAft>
            </a:pPr>
            <a:r>
              <a:rPr lang="ru-RU" sz="3200" b="1" dirty="0" smtClean="0">
                <a:solidFill>
                  <a:srgbClr val="C00000"/>
                </a:solidFill>
                <a:latin typeface="+mn-lt"/>
              </a:rPr>
              <a:t>Средний балл по обязательным предметам</a:t>
            </a:r>
          </a:p>
          <a:p>
            <a:pPr algn="ctr">
              <a:spcAft>
                <a:spcPts val="0"/>
              </a:spcAft>
            </a:pPr>
            <a:r>
              <a:rPr lang="ru-RU" sz="3200" dirty="0" smtClean="0">
                <a:latin typeface="+mn-lt"/>
              </a:rPr>
              <a:t> </a:t>
            </a:r>
            <a:endParaRPr lang="ru-RU" sz="3200" dirty="0">
              <a:effectLst/>
              <a:latin typeface="+mn-lt"/>
            </a:endParaRPr>
          </a:p>
        </p:txBody>
      </p:sp>
      <p:graphicFrame>
        <p:nvGraphicFramePr>
          <p:cNvPr id="3" name="Диаграмма 2"/>
          <p:cNvGraphicFramePr/>
          <p:nvPr>
            <p:extLst>
              <p:ext uri="{D42A27DB-BD31-4B8C-83A1-F6EECF244321}">
                <p14:modId xmlns:p14="http://schemas.microsoft.com/office/powerpoint/2010/main" val="3668719786"/>
              </p:ext>
            </p:extLst>
          </p:nvPr>
        </p:nvGraphicFramePr>
        <p:xfrm>
          <a:off x="551384" y="2109048"/>
          <a:ext cx="12025336" cy="448830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8811848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691202"/>
            <a:ext cx="12192000" cy="584775"/>
          </a:xfrm>
          <a:prstGeom prst="rect">
            <a:avLst/>
          </a:prstGeom>
        </p:spPr>
        <p:txBody>
          <a:bodyPr wrap="square">
            <a:spAutoFit/>
          </a:bodyPr>
          <a:lstStyle/>
          <a:p>
            <a:pPr algn="ctr">
              <a:spcAft>
                <a:spcPts val="0"/>
              </a:spcAft>
            </a:pPr>
            <a:r>
              <a:rPr lang="ru-RU" sz="3200" b="1" dirty="0">
                <a:solidFill>
                  <a:srgbClr val="C00000"/>
                </a:solidFill>
                <a:latin typeface="+mn-lt"/>
              </a:rPr>
              <a:t>Результаты ЕГЭ-2019</a:t>
            </a:r>
            <a:endParaRPr lang="ru-RU" sz="3200" b="1" dirty="0">
              <a:solidFill>
                <a:srgbClr val="C00000"/>
              </a:solidFill>
              <a:effectLst/>
              <a:latin typeface="+mn-lt"/>
            </a:endParaRPr>
          </a:p>
        </p:txBody>
      </p:sp>
      <p:graphicFrame>
        <p:nvGraphicFramePr>
          <p:cNvPr id="8" name="Объект 7"/>
          <p:cNvGraphicFramePr>
            <a:graphicFrameLocks noGrp="1"/>
          </p:cNvGraphicFramePr>
          <p:nvPr>
            <p:ph idx="1"/>
            <p:extLst>
              <p:ext uri="{D42A27DB-BD31-4B8C-83A1-F6EECF244321}">
                <p14:modId xmlns:p14="http://schemas.microsoft.com/office/powerpoint/2010/main" val="3680723921"/>
              </p:ext>
            </p:extLst>
          </p:nvPr>
        </p:nvGraphicFramePr>
        <p:xfrm>
          <a:off x="738150" y="1464913"/>
          <a:ext cx="10873204" cy="4821607"/>
        </p:xfrm>
        <a:graphic>
          <a:graphicData uri="http://schemas.openxmlformats.org/drawingml/2006/table">
            <a:tbl>
              <a:tblPr>
                <a:tableStyleId>{5C22544A-7EE6-4342-B048-85BDC9FD1C3A}</a:tableStyleId>
              </a:tblPr>
              <a:tblGrid>
                <a:gridCol w="3058606">
                  <a:extLst>
                    <a:ext uri="{9D8B030D-6E8A-4147-A177-3AD203B41FA5}">
                      <a16:colId xmlns:a16="http://schemas.microsoft.com/office/drawing/2014/main" val="4252855359"/>
                    </a:ext>
                  </a:extLst>
                </a:gridCol>
                <a:gridCol w="2604866">
                  <a:extLst>
                    <a:ext uri="{9D8B030D-6E8A-4147-A177-3AD203B41FA5}">
                      <a16:colId xmlns:a16="http://schemas.microsoft.com/office/drawing/2014/main" val="184271902"/>
                    </a:ext>
                  </a:extLst>
                </a:gridCol>
                <a:gridCol w="2604866">
                  <a:extLst>
                    <a:ext uri="{9D8B030D-6E8A-4147-A177-3AD203B41FA5}">
                      <a16:colId xmlns:a16="http://schemas.microsoft.com/office/drawing/2014/main" val="1133856296"/>
                    </a:ext>
                  </a:extLst>
                </a:gridCol>
                <a:gridCol w="2604866">
                  <a:extLst>
                    <a:ext uri="{9D8B030D-6E8A-4147-A177-3AD203B41FA5}">
                      <a16:colId xmlns:a16="http://schemas.microsoft.com/office/drawing/2014/main" val="1204883507"/>
                    </a:ext>
                  </a:extLst>
                </a:gridCol>
              </a:tblGrid>
              <a:tr h="502041">
                <a:tc>
                  <a:txBody>
                    <a:bodyPr/>
                    <a:lstStyle/>
                    <a:p>
                      <a:pPr algn="ctr" fontAlgn="ctr"/>
                      <a:r>
                        <a:rPr lang="ru-RU" sz="1800" u="none" strike="noStrike" dirty="0">
                          <a:effectLst/>
                        </a:rPr>
                        <a:t> </a:t>
                      </a:r>
                      <a:endParaRPr lang="ru-RU" sz="1800" b="0" i="0" u="none" strike="noStrike" dirty="0">
                        <a:solidFill>
                          <a:srgbClr val="000000"/>
                        </a:solidFill>
                        <a:effectLst/>
                        <a:latin typeface="Times New Roman" panose="02020603050405020304" pitchFamily="18" charset="0"/>
                      </a:endParaRPr>
                    </a:p>
                  </a:txBody>
                  <a:tcPr marL="9525" marR="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ru-RU" sz="1800" u="none" strike="noStrike">
                          <a:effectLst/>
                        </a:rPr>
                        <a:t>НМР</a:t>
                      </a:r>
                      <a:endParaRPr lang="ru-RU" sz="1800" b="0" i="0" u="none" strike="noStrike">
                        <a:solidFill>
                          <a:srgbClr val="000000"/>
                        </a:solidFill>
                        <a:effectLst/>
                        <a:latin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ru-RU" sz="1800" u="none" strike="noStrike" dirty="0">
                          <a:effectLst/>
                        </a:rPr>
                        <a:t>РТ</a:t>
                      </a:r>
                      <a:endParaRPr lang="ru-RU" sz="1800" b="0" i="0" u="none" strike="noStrike" dirty="0">
                        <a:solidFill>
                          <a:srgbClr val="000000"/>
                        </a:solidFill>
                        <a:effectLst/>
                        <a:latin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ru-RU" sz="1800" u="none" strike="noStrike" dirty="0">
                          <a:effectLst/>
                        </a:rPr>
                        <a:t>Сравнение</a:t>
                      </a:r>
                      <a:endParaRPr lang="ru-RU" sz="1800" b="0" i="0" u="none" strike="noStrike" dirty="0">
                        <a:solidFill>
                          <a:srgbClr val="000000"/>
                        </a:solidFill>
                        <a:effectLst/>
                        <a:latin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51911084"/>
                  </a:ext>
                </a:extLst>
              </a:tr>
              <a:tr h="381289">
                <a:tc>
                  <a:txBody>
                    <a:bodyPr/>
                    <a:lstStyle/>
                    <a:p>
                      <a:pPr marL="0" algn="ctr" fontAlgn="ctr">
                        <a:spcBef>
                          <a:spcPts val="0"/>
                        </a:spcBef>
                      </a:pPr>
                      <a:r>
                        <a:rPr lang="ru-RU" sz="1800" b="1" u="none" strike="noStrike" dirty="0">
                          <a:effectLst/>
                        </a:rPr>
                        <a:t>Русский язык</a:t>
                      </a:r>
                      <a:endParaRPr lang="ru-RU" sz="1800" b="1" i="0" u="none" strike="noStrike" dirty="0">
                        <a:solidFill>
                          <a:srgbClr val="000000"/>
                        </a:solidFill>
                        <a:effectLst/>
                        <a:latin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fontAlgn="ctr">
                        <a:spcBef>
                          <a:spcPts val="0"/>
                        </a:spcBef>
                      </a:pPr>
                      <a:r>
                        <a:rPr lang="ru-RU" sz="1800" u="none" strike="noStrike" dirty="0">
                          <a:effectLst/>
                        </a:rPr>
                        <a:t>74,25</a:t>
                      </a:r>
                      <a:endParaRPr lang="ru-RU" sz="1800" b="0" i="0" u="none" strike="noStrike" dirty="0">
                        <a:solidFill>
                          <a:srgbClr val="000000"/>
                        </a:solidFill>
                        <a:effectLst/>
                        <a:latin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fontAlgn="ctr">
                        <a:spcBef>
                          <a:spcPts val="0"/>
                        </a:spcBef>
                      </a:pPr>
                      <a:r>
                        <a:rPr lang="ru-RU" sz="1800" u="none" strike="noStrike" dirty="0" smtClean="0">
                          <a:effectLst/>
                        </a:rPr>
                        <a:t>74,25</a:t>
                      </a:r>
                      <a:endParaRPr lang="ru-RU" sz="1800" b="0" i="0" u="none" strike="noStrike" dirty="0">
                        <a:solidFill>
                          <a:srgbClr val="000000"/>
                        </a:solidFill>
                        <a:effectLst/>
                        <a:latin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fontAlgn="ctr">
                        <a:spcBef>
                          <a:spcPts val="0"/>
                        </a:spcBef>
                      </a:pPr>
                      <a:r>
                        <a:rPr lang="ru-RU" sz="1800" u="none" strike="noStrike" dirty="0" smtClean="0">
                          <a:effectLst/>
                        </a:rPr>
                        <a:t>=</a:t>
                      </a:r>
                      <a:endParaRPr lang="ru-RU" sz="1800" b="0" i="0" u="none" strike="noStrike" dirty="0">
                        <a:solidFill>
                          <a:srgbClr val="000000"/>
                        </a:solidFill>
                        <a:effectLst/>
                        <a:latin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10038213"/>
                  </a:ext>
                </a:extLst>
              </a:tr>
              <a:tr h="342658">
                <a:tc>
                  <a:txBody>
                    <a:bodyPr/>
                    <a:lstStyle/>
                    <a:p>
                      <a:pPr marL="0" algn="ctr" fontAlgn="ctr">
                        <a:spcBef>
                          <a:spcPts val="0"/>
                        </a:spcBef>
                      </a:pPr>
                      <a:r>
                        <a:rPr lang="ru-RU" sz="1800" b="1" u="none" strike="noStrike" dirty="0">
                          <a:effectLst/>
                        </a:rPr>
                        <a:t>Математика П</a:t>
                      </a:r>
                      <a:endParaRPr lang="ru-RU" sz="1800" b="1" i="0" u="none" strike="noStrike" dirty="0">
                        <a:solidFill>
                          <a:srgbClr val="000000"/>
                        </a:solidFill>
                        <a:effectLst/>
                        <a:latin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fontAlgn="ctr">
                        <a:spcBef>
                          <a:spcPts val="0"/>
                        </a:spcBef>
                      </a:pPr>
                      <a:r>
                        <a:rPr lang="ru-RU" sz="1800" u="none" strike="noStrike" dirty="0">
                          <a:effectLst/>
                        </a:rPr>
                        <a:t>65,14</a:t>
                      </a:r>
                      <a:endParaRPr lang="ru-RU" sz="1800" b="0" i="0" u="none" strike="noStrike" dirty="0">
                        <a:solidFill>
                          <a:srgbClr val="000000"/>
                        </a:solidFill>
                        <a:effectLst/>
                        <a:latin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fontAlgn="ctr">
                        <a:spcBef>
                          <a:spcPts val="0"/>
                        </a:spcBef>
                      </a:pPr>
                      <a:r>
                        <a:rPr lang="ru-RU" sz="1800" u="none" strike="noStrike" dirty="0" smtClean="0">
                          <a:effectLst/>
                        </a:rPr>
                        <a:t>64,43</a:t>
                      </a:r>
                      <a:endParaRPr lang="ru-RU" sz="1800" b="0" i="0" u="none" strike="noStrike" dirty="0">
                        <a:solidFill>
                          <a:srgbClr val="000000"/>
                        </a:solidFill>
                        <a:effectLst/>
                        <a:latin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fontAlgn="ctr">
                        <a:spcBef>
                          <a:spcPts val="0"/>
                        </a:spcBef>
                      </a:pPr>
                      <a:r>
                        <a:rPr lang="ru-RU" sz="1800" u="none" strike="noStrike" dirty="0" smtClean="0">
                          <a:effectLst/>
                        </a:rPr>
                        <a:t>0,71</a:t>
                      </a:r>
                      <a:endParaRPr lang="ru-RU" sz="1800" b="0" i="0" u="none" strike="noStrike" dirty="0">
                        <a:solidFill>
                          <a:srgbClr val="000000"/>
                        </a:solidFill>
                        <a:effectLst/>
                        <a:latin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86924568"/>
                  </a:ext>
                </a:extLst>
              </a:tr>
              <a:tr h="342658">
                <a:tc>
                  <a:txBody>
                    <a:bodyPr/>
                    <a:lstStyle/>
                    <a:p>
                      <a:pPr marL="0" algn="ctr" fontAlgn="ctr">
                        <a:spcBef>
                          <a:spcPts val="0"/>
                        </a:spcBef>
                      </a:pPr>
                      <a:r>
                        <a:rPr lang="ru-RU" sz="1800" b="1" u="none" strike="noStrike" dirty="0">
                          <a:effectLst/>
                        </a:rPr>
                        <a:t>Математика Б</a:t>
                      </a:r>
                      <a:endParaRPr lang="ru-RU" sz="1800" b="1" i="0" u="none" strike="noStrike" dirty="0">
                        <a:solidFill>
                          <a:srgbClr val="000000"/>
                        </a:solidFill>
                        <a:effectLst/>
                        <a:latin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fontAlgn="ctr">
                        <a:spcBef>
                          <a:spcPts val="0"/>
                        </a:spcBef>
                      </a:pPr>
                      <a:r>
                        <a:rPr lang="ru-RU" sz="1800" u="none" strike="noStrike" dirty="0">
                          <a:effectLst/>
                        </a:rPr>
                        <a:t>4,56</a:t>
                      </a:r>
                      <a:endParaRPr lang="ru-RU" sz="1800" b="0" i="0" u="none" strike="noStrike" dirty="0">
                        <a:solidFill>
                          <a:srgbClr val="000000"/>
                        </a:solidFill>
                        <a:effectLst/>
                        <a:latin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fontAlgn="ctr">
                        <a:spcBef>
                          <a:spcPts val="0"/>
                        </a:spcBef>
                      </a:pPr>
                      <a:r>
                        <a:rPr lang="ru-RU" sz="1800" u="none" strike="noStrike" dirty="0">
                          <a:effectLst/>
                        </a:rPr>
                        <a:t>4,48</a:t>
                      </a:r>
                      <a:endParaRPr lang="ru-RU" sz="1800" b="0" i="0" u="none" strike="noStrike" dirty="0">
                        <a:solidFill>
                          <a:srgbClr val="000000"/>
                        </a:solidFill>
                        <a:effectLst/>
                        <a:latin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fontAlgn="ctr">
                        <a:spcBef>
                          <a:spcPts val="0"/>
                        </a:spcBef>
                      </a:pPr>
                      <a:r>
                        <a:rPr lang="ru-RU" sz="1800" u="none" strike="noStrike" dirty="0">
                          <a:effectLst/>
                        </a:rPr>
                        <a:t>0,08</a:t>
                      </a:r>
                      <a:endParaRPr lang="ru-RU" sz="1800" b="0" i="0" u="none" strike="noStrike" dirty="0">
                        <a:solidFill>
                          <a:srgbClr val="000000"/>
                        </a:solidFill>
                        <a:effectLst/>
                        <a:latin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99373618"/>
                  </a:ext>
                </a:extLst>
              </a:tr>
              <a:tr h="387930">
                <a:tc>
                  <a:txBody>
                    <a:bodyPr/>
                    <a:lstStyle/>
                    <a:p>
                      <a:pPr marL="0" algn="ctr" fontAlgn="ctr">
                        <a:spcBef>
                          <a:spcPts val="0"/>
                        </a:spcBef>
                      </a:pPr>
                      <a:r>
                        <a:rPr lang="ru-RU" sz="1800" b="1" u="none" strike="noStrike" dirty="0">
                          <a:effectLst/>
                        </a:rPr>
                        <a:t>Физика</a:t>
                      </a:r>
                      <a:endParaRPr lang="ru-RU" sz="1800" b="1" i="0" u="none" strike="noStrike" dirty="0">
                        <a:solidFill>
                          <a:srgbClr val="000000"/>
                        </a:solidFill>
                        <a:effectLst/>
                        <a:latin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fontAlgn="ctr">
                        <a:spcBef>
                          <a:spcPts val="0"/>
                        </a:spcBef>
                      </a:pPr>
                      <a:r>
                        <a:rPr lang="ru-RU" sz="1800" u="none" strike="noStrike" dirty="0">
                          <a:effectLst/>
                        </a:rPr>
                        <a:t>61,75</a:t>
                      </a:r>
                      <a:endParaRPr lang="ru-RU" sz="1800" b="0" i="0" u="none" strike="noStrike" dirty="0">
                        <a:solidFill>
                          <a:srgbClr val="000000"/>
                        </a:solidFill>
                        <a:effectLst/>
                        <a:latin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fontAlgn="ctr">
                        <a:spcBef>
                          <a:spcPts val="0"/>
                        </a:spcBef>
                      </a:pPr>
                      <a:r>
                        <a:rPr lang="ru-RU" sz="1800" u="none" strike="noStrike" dirty="0">
                          <a:effectLst/>
                        </a:rPr>
                        <a:t>60,32</a:t>
                      </a:r>
                      <a:endParaRPr lang="ru-RU" sz="1800" b="0" i="0" u="none" strike="noStrike" dirty="0">
                        <a:solidFill>
                          <a:srgbClr val="000000"/>
                        </a:solidFill>
                        <a:effectLst/>
                        <a:latin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fontAlgn="ctr">
                        <a:spcBef>
                          <a:spcPts val="0"/>
                        </a:spcBef>
                      </a:pPr>
                      <a:r>
                        <a:rPr lang="ru-RU" sz="1800" u="none" strike="noStrike" dirty="0">
                          <a:effectLst/>
                        </a:rPr>
                        <a:t>1,43</a:t>
                      </a:r>
                      <a:endParaRPr lang="ru-RU" sz="1800" b="0" i="0" u="none" strike="noStrike" dirty="0">
                        <a:solidFill>
                          <a:srgbClr val="000000"/>
                        </a:solidFill>
                        <a:effectLst/>
                        <a:latin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05485986"/>
                  </a:ext>
                </a:extLst>
              </a:tr>
              <a:tr h="340371">
                <a:tc>
                  <a:txBody>
                    <a:bodyPr/>
                    <a:lstStyle/>
                    <a:p>
                      <a:pPr marL="0" algn="ctr" fontAlgn="ctr">
                        <a:spcBef>
                          <a:spcPts val="0"/>
                        </a:spcBef>
                      </a:pPr>
                      <a:r>
                        <a:rPr lang="ru-RU" sz="1800" b="1" u="none" strike="noStrike" dirty="0">
                          <a:effectLst/>
                        </a:rPr>
                        <a:t>Химия</a:t>
                      </a:r>
                      <a:endParaRPr lang="ru-RU" sz="1800" b="1" i="0" u="none" strike="noStrike" dirty="0">
                        <a:solidFill>
                          <a:srgbClr val="000000"/>
                        </a:solidFill>
                        <a:effectLst/>
                        <a:latin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fontAlgn="ctr">
                        <a:spcBef>
                          <a:spcPts val="0"/>
                        </a:spcBef>
                      </a:pPr>
                      <a:r>
                        <a:rPr lang="ru-RU" sz="1800" u="none" strike="noStrike" dirty="0">
                          <a:effectLst/>
                        </a:rPr>
                        <a:t>64,95</a:t>
                      </a:r>
                      <a:endParaRPr lang="ru-RU" sz="1800" b="0" i="0" u="none" strike="noStrike" dirty="0">
                        <a:solidFill>
                          <a:srgbClr val="000000"/>
                        </a:solidFill>
                        <a:effectLst/>
                        <a:latin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fontAlgn="ctr">
                        <a:spcBef>
                          <a:spcPts val="0"/>
                        </a:spcBef>
                      </a:pPr>
                      <a:r>
                        <a:rPr lang="ru-RU" sz="1800" u="none" strike="noStrike" dirty="0" smtClean="0">
                          <a:effectLst/>
                        </a:rPr>
                        <a:t>64,95</a:t>
                      </a:r>
                      <a:endParaRPr lang="ru-RU" sz="1800" b="0" i="0" u="none" strike="noStrike" dirty="0">
                        <a:solidFill>
                          <a:srgbClr val="000000"/>
                        </a:solidFill>
                        <a:effectLst/>
                        <a:latin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fontAlgn="ctr">
                        <a:spcBef>
                          <a:spcPts val="0"/>
                        </a:spcBef>
                      </a:pPr>
                      <a:r>
                        <a:rPr lang="ru-RU" sz="1800" u="none" strike="noStrike" dirty="0" smtClean="0">
                          <a:effectLst/>
                        </a:rPr>
                        <a:t>=</a:t>
                      </a:r>
                      <a:endParaRPr lang="ru-RU" sz="1800" b="0" i="0" u="none" strike="noStrike" dirty="0">
                        <a:solidFill>
                          <a:srgbClr val="000000"/>
                        </a:solidFill>
                        <a:effectLst/>
                        <a:latin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91201853"/>
                  </a:ext>
                </a:extLst>
              </a:tr>
              <a:tr h="385336">
                <a:tc>
                  <a:txBody>
                    <a:bodyPr/>
                    <a:lstStyle/>
                    <a:p>
                      <a:pPr marL="0" algn="ctr" fontAlgn="ctr">
                        <a:spcBef>
                          <a:spcPts val="0"/>
                        </a:spcBef>
                      </a:pPr>
                      <a:r>
                        <a:rPr lang="ru-RU" sz="1800" b="1" u="none" strike="noStrike" dirty="0">
                          <a:effectLst/>
                        </a:rPr>
                        <a:t>Информатика</a:t>
                      </a:r>
                      <a:endParaRPr lang="ru-RU" sz="1800" b="1" i="0" u="none" strike="noStrike" dirty="0">
                        <a:solidFill>
                          <a:srgbClr val="000000"/>
                        </a:solidFill>
                        <a:effectLst/>
                        <a:latin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fontAlgn="ctr">
                        <a:spcBef>
                          <a:spcPts val="0"/>
                        </a:spcBef>
                      </a:pPr>
                      <a:r>
                        <a:rPr lang="ru-RU" sz="1800" u="none" strike="noStrike" dirty="0">
                          <a:effectLst/>
                        </a:rPr>
                        <a:t>70,06</a:t>
                      </a:r>
                      <a:endParaRPr lang="ru-RU" sz="1800" b="0" i="0" u="none" strike="noStrike" dirty="0">
                        <a:solidFill>
                          <a:srgbClr val="000000"/>
                        </a:solidFill>
                        <a:effectLst/>
                        <a:latin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fontAlgn="ctr">
                        <a:spcBef>
                          <a:spcPts val="0"/>
                        </a:spcBef>
                      </a:pPr>
                      <a:r>
                        <a:rPr lang="ru-RU" sz="1800" u="none" strike="noStrike" dirty="0" smtClean="0">
                          <a:effectLst/>
                        </a:rPr>
                        <a:t>69,60</a:t>
                      </a:r>
                      <a:endParaRPr lang="ru-RU" sz="1800" b="0" i="0" u="none" strike="noStrike" dirty="0">
                        <a:solidFill>
                          <a:srgbClr val="000000"/>
                        </a:solidFill>
                        <a:effectLst/>
                        <a:latin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fontAlgn="ctr">
                        <a:spcBef>
                          <a:spcPts val="0"/>
                        </a:spcBef>
                      </a:pPr>
                      <a:r>
                        <a:rPr lang="ru-RU" sz="1800" u="none" strike="noStrike" dirty="0" smtClean="0">
                          <a:effectLst/>
                        </a:rPr>
                        <a:t>0,46</a:t>
                      </a:r>
                      <a:endParaRPr lang="ru-RU" sz="1800" b="0" i="0" u="none" strike="noStrike" dirty="0">
                        <a:solidFill>
                          <a:srgbClr val="000000"/>
                        </a:solidFill>
                        <a:effectLst/>
                        <a:latin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18407170"/>
                  </a:ext>
                </a:extLst>
              </a:tr>
              <a:tr h="342658">
                <a:tc>
                  <a:txBody>
                    <a:bodyPr/>
                    <a:lstStyle/>
                    <a:p>
                      <a:pPr marL="0" algn="ctr" fontAlgn="ctr">
                        <a:spcBef>
                          <a:spcPts val="0"/>
                        </a:spcBef>
                      </a:pPr>
                      <a:r>
                        <a:rPr lang="ru-RU" sz="1800" b="1" u="none" strike="noStrike" dirty="0">
                          <a:effectLst/>
                        </a:rPr>
                        <a:t>Биология</a:t>
                      </a:r>
                      <a:endParaRPr lang="ru-RU" sz="1800" b="1" i="0" u="none" strike="noStrike" dirty="0">
                        <a:solidFill>
                          <a:srgbClr val="000000"/>
                        </a:solidFill>
                        <a:effectLst/>
                        <a:latin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fontAlgn="ctr">
                        <a:spcBef>
                          <a:spcPts val="0"/>
                        </a:spcBef>
                      </a:pPr>
                      <a:r>
                        <a:rPr lang="ru-RU" sz="1800" u="none" strike="noStrike" dirty="0">
                          <a:effectLst/>
                        </a:rPr>
                        <a:t>59,4</a:t>
                      </a:r>
                      <a:endParaRPr lang="ru-RU" sz="1800" b="0" i="0" u="none" strike="noStrike" dirty="0">
                        <a:solidFill>
                          <a:srgbClr val="000000"/>
                        </a:solidFill>
                        <a:effectLst/>
                        <a:latin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fontAlgn="ctr">
                        <a:spcBef>
                          <a:spcPts val="0"/>
                        </a:spcBef>
                      </a:pPr>
                      <a:r>
                        <a:rPr lang="ru-RU" sz="1800" u="none" strike="noStrike" dirty="0">
                          <a:effectLst/>
                        </a:rPr>
                        <a:t>58,53</a:t>
                      </a:r>
                      <a:endParaRPr lang="ru-RU" sz="1800" b="0" i="0" u="none" strike="noStrike" dirty="0">
                        <a:solidFill>
                          <a:srgbClr val="000000"/>
                        </a:solidFill>
                        <a:effectLst/>
                        <a:latin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fontAlgn="ctr">
                        <a:spcBef>
                          <a:spcPts val="0"/>
                        </a:spcBef>
                      </a:pPr>
                      <a:r>
                        <a:rPr lang="ru-RU" sz="1800" u="none" strike="noStrike" dirty="0">
                          <a:effectLst/>
                        </a:rPr>
                        <a:t>0,87</a:t>
                      </a:r>
                      <a:endParaRPr lang="ru-RU" sz="1800" b="0" i="0" u="none" strike="noStrike" dirty="0">
                        <a:solidFill>
                          <a:srgbClr val="000000"/>
                        </a:solidFill>
                        <a:effectLst/>
                        <a:latin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25261368"/>
                  </a:ext>
                </a:extLst>
              </a:tr>
              <a:tr h="340371">
                <a:tc>
                  <a:txBody>
                    <a:bodyPr/>
                    <a:lstStyle/>
                    <a:p>
                      <a:pPr marL="0" algn="ctr" fontAlgn="ctr">
                        <a:spcBef>
                          <a:spcPts val="0"/>
                        </a:spcBef>
                      </a:pPr>
                      <a:r>
                        <a:rPr lang="ru-RU" sz="1800" b="1" u="none" strike="noStrike" dirty="0">
                          <a:effectLst/>
                        </a:rPr>
                        <a:t>История</a:t>
                      </a:r>
                      <a:endParaRPr lang="ru-RU" sz="1800" b="1" i="0" u="none" strike="noStrike" dirty="0">
                        <a:solidFill>
                          <a:srgbClr val="000000"/>
                        </a:solidFill>
                        <a:effectLst/>
                        <a:latin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fontAlgn="ctr">
                        <a:spcBef>
                          <a:spcPts val="0"/>
                        </a:spcBef>
                      </a:pPr>
                      <a:r>
                        <a:rPr lang="ru-RU" sz="1800" u="none" strike="noStrike" dirty="0">
                          <a:effectLst/>
                        </a:rPr>
                        <a:t>59,16</a:t>
                      </a:r>
                      <a:endParaRPr lang="ru-RU" sz="1800" b="0" i="0" u="none" strike="noStrike" dirty="0">
                        <a:solidFill>
                          <a:srgbClr val="000000"/>
                        </a:solidFill>
                        <a:effectLst/>
                        <a:latin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fontAlgn="ctr">
                        <a:spcBef>
                          <a:spcPts val="0"/>
                        </a:spcBef>
                      </a:pPr>
                      <a:r>
                        <a:rPr lang="ru-RU" sz="1800" u="none" strike="noStrike">
                          <a:effectLst/>
                        </a:rPr>
                        <a:t>59,26</a:t>
                      </a:r>
                      <a:endParaRPr lang="ru-RU" sz="1800" b="0" i="0" u="none" strike="noStrike">
                        <a:solidFill>
                          <a:srgbClr val="000000"/>
                        </a:solidFill>
                        <a:effectLst/>
                        <a:latin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fontAlgn="ctr">
                        <a:spcBef>
                          <a:spcPts val="0"/>
                        </a:spcBef>
                      </a:pPr>
                      <a:r>
                        <a:rPr lang="ru-RU" sz="1800" b="1" u="none" strike="noStrike" dirty="0">
                          <a:solidFill>
                            <a:srgbClr val="FF0000"/>
                          </a:solidFill>
                          <a:effectLst/>
                        </a:rPr>
                        <a:t>-0,1</a:t>
                      </a:r>
                      <a:endParaRPr lang="ru-RU" sz="1800" b="1" i="0" u="none" strike="noStrike" dirty="0">
                        <a:solidFill>
                          <a:srgbClr val="FF0000"/>
                        </a:solidFill>
                        <a:effectLst/>
                        <a:latin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49152160"/>
                  </a:ext>
                </a:extLst>
              </a:tr>
              <a:tr h="430608">
                <a:tc>
                  <a:txBody>
                    <a:bodyPr/>
                    <a:lstStyle/>
                    <a:p>
                      <a:pPr marL="0" algn="ctr" fontAlgn="ctr">
                        <a:spcBef>
                          <a:spcPts val="0"/>
                        </a:spcBef>
                      </a:pPr>
                      <a:r>
                        <a:rPr lang="ru-RU" sz="1800" b="1" u="none" strike="noStrike" dirty="0">
                          <a:effectLst/>
                        </a:rPr>
                        <a:t>География</a:t>
                      </a:r>
                      <a:endParaRPr lang="ru-RU" sz="1800" b="1" i="0" u="none" strike="noStrike" dirty="0">
                        <a:solidFill>
                          <a:srgbClr val="000000"/>
                        </a:solidFill>
                        <a:effectLst/>
                        <a:latin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fontAlgn="ctr">
                        <a:spcBef>
                          <a:spcPts val="0"/>
                        </a:spcBef>
                      </a:pPr>
                      <a:r>
                        <a:rPr lang="ru-RU" sz="1800" u="none" strike="noStrike" dirty="0">
                          <a:effectLst/>
                        </a:rPr>
                        <a:t>73,9</a:t>
                      </a:r>
                      <a:endParaRPr lang="ru-RU" sz="1800" b="0" i="0" u="none" strike="noStrike" dirty="0">
                        <a:solidFill>
                          <a:srgbClr val="000000"/>
                        </a:solidFill>
                        <a:effectLst/>
                        <a:latin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fontAlgn="ctr">
                        <a:spcBef>
                          <a:spcPts val="0"/>
                        </a:spcBef>
                      </a:pPr>
                      <a:r>
                        <a:rPr lang="ru-RU" sz="1800" u="none" strike="noStrike" dirty="0">
                          <a:effectLst/>
                        </a:rPr>
                        <a:t>65,1</a:t>
                      </a:r>
                      <a:endParaRPr lang="ru-RU" sz="1800" b="0" i="0" u="none" strike="noStrike" dirty="0">
                        <a:solidFill>
                          <a:srgbClr val="000000"/>
                        </a:solidFill>
                        <a:effectLst/>
                        <a:latin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fontAlgn="ctr">
                        <a:spcBef>
                          <a:spcPts val="0"/>
                        </a:spcBef>
                      </a:pPr>
                      <a:r>
                        <a:rPr lang="ru-RU" sz="1800" u="none" strike="noStrike" dirty="0">
                          <a:effectLst/>
                        </a:rPr>
                        <a:t>8,8</a:t>
                      </a:r>
                      <a:endParaRPr lang="ru-RU" sz="1800" b="0" i="0" u="none" strike="noStrike" dirty="0">
                        <a:solidFill>
                          <a:srgbClr val="000000"/>
                        </a:solidFill>
                        <a:effectLst/>
                        <a:latin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6075254"/>
                  </a:ext>
                </a:extLst>
              </a:tr>
              <a:tr h="342658">
                <a:tc>
                  <a:txBody>
                    <a:bodyPr/>
                    <a:lstStyle/>
                    <a:p>
                      <a:pPr marL="0" algn="ctr" fontAlgn="ctr">
                        <a:spcBef>
                          <a:spcPts val="0"/>
                        </a:spcBef>
                      </a:pPr>
                      <a:r>
                        <a:rPr lang="ru-RU" sz="1800" b="1" u="none" strike="noStrike" dirty="0">
                          <a:effectLst/>
                        </a:rPr>
                        <a:t>Английский язык</a:t>
                      </a:r>
                      <a:endParaRPr lang="ru-RU" sz="1800" b="1" i="0" u="none" strike="noStrike" dirty="0">
                        <a:solidFill>
                          <a:srgbClr val="000000"/>
                        </a:solidFill>
                        <a:effectLst/>
                        <a:latin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fontAlgn="ctr">
                        <a:spcBef>
                          <a:spcPts val="0"/>
                        </a:spcBef>
                      </a:pPr>
                      <a:r>
                        <a:rPr lang="ru-RU" sz="1800" u="none" strike="noStrike" dirty="0">
                          <a:effectLst/>
                        </a:rPr>
                        <a:t>77,55</a:t>
                      </a:r>
                      <a:endParaRPr lang="ru-RU" sz="1800" b="0" i="0" u="none" strike="noStrike" dirty="0">
                        <a:solidFill>
                          <a:srgbClr val="000000"/>
                        </a:solidFill>
                        <a:effectLst/>
                        <a:latin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fontAlgn="ctr">
                        <a:spcBef>
                          <a:spcPts val="0"/>
                        </a:spcBef>
                      </a:pPr>
                      <a:r>
                        <a:rPr lang="ru-RU" sz="1800" u="none" strike="noStrike" dirty="0" smtClean="0">
                          <a:effectLst/>
                        </a:rPr>
                        <a:t>80,43</a:t>
                      </a:r>
                      <a:endParaRPr lang="ru-RU" sz="1800" b="0" i="0" u="none" strike="noStrike" dirty="0">
                        <a:solidFill>
                          <a:srgbClr val="000000"/>
                        </a:solidFill>
                        <a:effectLst/>
                        <a:latin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fontAlgn="ctr">
                        <a:spcBef>
                          <a:spcPts val="0"/>
                        </a:spcBef>
                      </a:pPr>
                      <a:r>
                        <a:rPr lang="ru-RU" sz="1800" b="1" u="none" strike="noStrike" dirty="0">
                          <a:solidFill>
                            <a:srgbClr val="FF0000"/>
                          </a:solidFill>
                          <a:effectLst/>
                        </a:rPr>
                        <a:t>-</a:t>
                      </a:r>
                      <a:r>
                        <a:rPr lang="ru-RU" sz="1800" b="1" u="none" strike="noStrike" dirty="0" smtClean="0">
                          <a:solidFill>
                            <a:srgbClr val="FF0000"/>
                          </a:solidFill>
                          <a:effectLst/>
                        </a:rPr>
                        <a:t>2,88</a:t>
                      </a:r>
                      <a:endParaRPr lang="ru-RU" sz="1800" b="1" i="0" u="none" strike="noStrike" dirty="0">
                        <a:solidFill>
                          <a:srgbClr val="FF0000"/>
                        </a:solidFill>
                        <a:effectLst/>
                        <a:latin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81860147"/>
                  </a:ext>
                </a:extLst>
              </a:tr>
              <a:tr h="342658">
                <a:tc>
                  <a:txBody>
                    <a:bodyPr/>
                    <a:lstStyle/>
                    <a:p>
                      <a:pPr marL="0" algn="ctr" fontAlgn="ctr">
                        <a:spcBef>
                          <a:spcPts val="0"/>
                        </a:spcBef>
                      </a:pPr>
                      <a:r>
                        <a:rPr lang="ru-RU" sz="1800" b="1" u="none" strike="noStrike" dirty="0">
                          <a:effectLst/>
                        </a:rPr>
                        <a:t>Обществознание</a:t>
                      </a:r>
                      <a:endParaRPr lang="ru-RU" sz="1800" b="1" i="0" u="none" strike="noStrike" dirty="0">
                        <a:solidFill>
                          <a:srgbClr val="000000"/>
                        </a:solidFill>
                        <a:effectLst/>
                        <a:latin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fontAlgn="ctr">
                        <a:spcBef>
                          <a:spcPts val="0"/>
                        </a:spcBef>
                      </a:pPr>
                      <a:r>
                        <a:rPr lang="ru-RU" sz="1800" u="none" strike="noStrike" dirty="0">
                          <a:effectLst/>
                        </a:rPr>
                        <a:t>62,01</a:t>
                      </a:r>
                      <a:endParaRPr lang="ru-RU" sz="1800" b="0" i="0" u="none" strike="noStrike" dirty="0">
                        <a:solidFill>
                          <a:srgbClr val="000000"/>
                        </a:solidFill>
                        <a:effectLst/>
                        <a:latin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fontAlgn="ctr">
                        <a:spcBef>
                          <a:spcPts val="0"/>
                        </a:spcBef>
                      </a:pPr>
                      <a:r>
                        <a:rPr lang="ru-RU" sz="1800" u="none" strike="noStrike" dirty="0" smtClean="0">
                          <a:effectLst/>
                        </a:rPr>
                        <a:t>61,25</a:t>
                      </a:r>
                      <a:endParaRPr lang="ru-RU" sz="1800" b="0" i="0" u="none" strike="noStrike" dirty="0">
                        <a:solidFill>
                          <a:srgbClr val="000000"/>
                        </a:solidFill>
                        <a:effectLst/>
                        <a:latin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fontAlgn="ctr">
                        <a:spcBef>
                          <a:spcPts val="0"/>
                        </a:spcBef>
                      </a:pPr>
                      <a:r>
                        <a:rPr lang="ru-RU" sz="1800" u="none" strike="noStrike" dirty="0" smtClean="0">
                          <a:effectLst/>
                        </a:rPr>
                        <a:t>0,76</a:t>
                      </a:r>
                      <a:endParaRPr lang="ru-RU" sz="1800" b="0" i="0" u="none" strike="noStrike" dirty="0">
                        <a:solidFill>
                          <a:srgbClr val="000000"/>
                        </a:solidFill>
                        <a:effectLst/>
                        <a:latin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42911923"/>
                  </a:ext>
                </a:extLst>
              </a:tr>
              <a:tr h="340371">
                <a:tc>
                  <a:txBody>
                    <a:bodyPr/>
                    <a:lstStyle/>
                    <a:p>
                      <a:pPr marL="0" algn="ctr" fontAlgn="ctr">
                        <a:spcBef>
                          <a:spcPts val="0"/>
                        </a:spcBef>
                      </a:pPr>
                      <a:r>
                        <a:rPr lang="ru-RU" sz="1800" b="1" u="none" strike="noStrike" dirty="0">
                          <a:effectLst/>
                        </a:rPr>
                        <a:t>Литература</a:t>
                      </a:r>
                      <a:endParaRPr lang="ru-RU" sz="1800" b="1" i="0" u="none" strike="noStrike" dirty="0">
                        <a:solidFill>
                          <a:srgbClr val="000000"/>
                        </a:solidFill>
                        <a:effectLst/>
                        <a:latin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fontAlgn="ctr">
                        <a:spcBef>
                          <a:spcPts val="0"/>
                        </a:spcBef>
                      </a:pPr>
                      <a:r>
                        <a:rPr lang="ru-RU" sz="1800" u="none" strike="noStrike" dirty="0">
                          <a:effectLst/>
                        </a:rPr>
                        <a:t>66,3</a:t>
                      </a:r>
                      <a:endParaRPr lang="ru-RU" sz="1800" b="0" i="0" u="none" strike="noStrike" dirty="0">
                        <a:solidFill>
                          <a:srgbClr val="000000"/>
                        </a:solidFill>
                        <a:effectLst/>
                        <a:latin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fontAlgn="ctr">
                        <a:spcBef>
                          <a:spcPts val="0"/>
                        </a:spcBef>
                      </a:pPr>
                      <a:r>
                        <a:rPr lang="ru-RU" sz="1800" u="none" strike="noStrike">
                          <a:effectLst/>
                        </a:rPr>
                        <a:t>71,2</a:t>
                      </a:r>
                      <a:endParaRPr lang="ru-RU" sz="1800" b="0" i="0" u="none" strike="noStrike">
                        <a:solidFill>
                          <a:srgbClr val="000000"/>
                        </a:solidFill>
                        <a:effectLst/>
                        <a:latin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fontAlgn="ctr">
                        <a:spcBef>
                          <a:spcPts val="0"/>
                        </a:spcBef>
                      </a:pPr>
                      <a:r>
                        <a:rPr lang="ru-RU" sz="1800" b="1" u="none" strike="noStrike" dirty="0">
                          <a:solidFill>
                            <a:srgbClr val="FF0000"/>
                          </a:solidFill>
                          <a:effectLst/>
                        </a:rPr>
                        <a:t>-4,9</a:t>
                      </a:r>
                      <a:endParaRPr lang="ru-RU" sz="1800" b="1" i="0" u="none" strike="noStrike" dirty="0">
                        <a:solidFill>
                          <a:srgbClr val="FF0000"/>
                        </a:solidFill>
                        <a:effectLst/>
                        <a:latin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40586352"/>
                  </a:ext>
                </a:extLst>
              </a:tr>
            </a:tbl>
          </a:graphicData>
        </a:graphic>
      </p:graphicFrame>
    </p:spTree>
    <p:extLst>
      <p:ext uri="{BB962C8B-B14F-4D97-AF65-F5344CB8AC3E}">
        <p14:creationId xmlns:p14="http://schemas.microsoft.com/office/powerpoint/2010/main" val="61125431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1000108"/>
            <a:ext cx="12192000" cy="584775"/>
          </a:xfrm>
          <a:prstGeom prst="rect">
            <a:avLst/>
          </a:prstGeom>
        </p:spPr>
        <p:txBody>
          <a:bodyPr wrap="square">
            <a:spAutoFit/>
          </a:bodyPr>
          <a:lstStyle/>
          <a:p>
            <a:pPr algn="ctr">
              <a:spcAft>
                <a:spcPts val="0"/>
              </a:spcAft>
            </a:pPr>
            <a:r>
              <a:rPr lang="ru-RU" sz="3200" b="1" dirty="0" smtClean="0">
                <a:solidFill>
                  <a:srgbClr val="C00000"/>
                </a:solidFill>
                <a:latin typeface="+mn-lt"/>
              </a:rPr>
              <a:t>Средний балл  по английскому языку и литературе</a:t>
            </a:r>
            <a:endParaRPr lang="ru-RU" sz="3200" dirty="0">
              <a:solidFill>
                <a:srgbClr val="C00000"/>
              </a:solidFill>
              <a:effectLst/>
              <a:latin typeface="+mn-lt"/>
            </a:endParaRPr>
          </a:p>
        </p:txBody>
      </p:sp>
      <p:graphicFrame>
        <p:nvGraphicFramePr>
          <p:cNvPr id="5" name="Диаграмма 4"/>
          <p:cNvGraphicFramePr/>
          <p:nvPr>
            <p:extLst>
              <p:ext uri="{D42A27DB-BD31-4B8C-83A1-F6EECF244321}">
                <p14:modId xmlns:p14="http://schemas.microsoft.com/office/powerpoint/2010/main" val="339424335"/>
              </p:ext>
            </p:extLst>
          </p:nvPr>
        </p:nvGraphicFramePr>
        <p:xfrm>
          <a:off x="595274" y="1714488"/>
          <a:ext cx="10930014" cy="485778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9005185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692696"/>
            <a:ext cx="12192000" cy="724942"/>
          </a:xfrm>
        </p:spPr>
        <p:txBody>
          <a:bodyPr/>
          <a:lstStyle/>
          <a:p>
            <a:r>
              <a:rPr lang="ru-RU" sz="3200" b="1" dirty="0" smtClean="0">
                <a:solidFill>
                  <a:srgbClr val="C00000"/>
                </a:solidFill>
              </a:rPr>
              <a:t>Медалисты за 10 лет</a:t>
            </a:r>
            <a:endParaRPr lang="ru-RU" sz="3200" b="1" dirty="0">
              <a:solidFill>
                <a:srgbClr val="C00000"/>
              </a:solidFill>
            </a:endParaRPr>
          </a:p>
        </p:txBody>
      </p:sp>
      <p:graphicFrame>
        <p:nvGraphicFramePr>
          <p:cNvPr id="5" name="Диаграмма 4"/>
          <p:cNvGraphicFramePr/>
          <p:nvPr>
            <p:extLst>
              <p:ext uri="{D42A27DB-BD31-4B8C-83A1-F6EECF244321}">
                <p14:modId xmlns:p14="http://schemas.microsoft.com/office/powerpoint/2010/main" val="339424335"/>
              </p:ext>
            </p:extLst>
          </p:nvPr>
        </p:nvGraphicFramePr>
        <p:xfrm>
          <a:off x="452398" y="1714488"/>
          <a:ext cx="11215766" cy="514351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0431475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518962053"/>
              </p:ext>
            </p:extLst>
          </p:nvPr>
        </p:nvGraphicFramePr>
        <p:xfrm>
          <a:off x="1991544" y="1662280"/>
          <a:ext cx="7272808" cy="4791054"/>
        </p:xfrm>
        <a:graphic>
          <a:graphicData uri="http://schemas.openxmlformats.org/drawingml/2006/table">
            <a:tbl>
              <a:tblPr firstRow="1" firstCol="1" bandRow="1">
                <a:tableStyleId>{5C22544A-7EE6-4342-B048-85BDC9FD1C3A}</a:tableStyleId>
              </a:tblPr>
              <a:tblGrid>
                <a:gridCol w="4429701">
                  <a:extLst>
                    <a:ext uri="{9D8B030D-6E8A-4147-A177-3AD203B41FA5}">
                      <a16:colId xmlns:a16="http://schemas.microsoft.com/office/drawing/2014/main" val="2151821728"/>
                    </a:ext>
                  </a:extLst>
                </a:gridCol>
                <a:gridCol w="2843107">
                  <a:extLst>
                    <a:ext uri="{9D8B030D-6E8A-4147-A177-3AD203B41FA5}">
                      <a16:colId xmlns:a16="http://schemas.microsoft.com/office/drawing/2014/main" val="1500365066"/>
                    </a:ext>
                  </a:extLst>
                </a:gridCol>
              </a:tblGrid>
              <a:tr h="577749">
                <a:tc>
                  <a:txBody>
                    <a:bodyPr/>
                    <a:lstStyle/>
                    <a:p>
                      <a:pPr algn="ctr">
                        <a:spcAft>
                          <a:spcPts val="0"/>
                        </a:spcAft>
                        <a:tabLst>
                          <a:tab pos="1485900" algn="l"/>
                        </a:tabLst>
                      </a:pPr>
                      <a:r>
                        <a:rPr lang="ru-RU" sz="2000" dirty="0">
                          <a:solidFill>
                            <a:schemeClr val="tx1"/>
                          </a:solidFill>
                          <a:effectLst/>
                        </a:rPr>
                        <a:t>Предмет </a:t>
                      </a:r>
                      <a:endParaRPr lang="ru-RU" sz="2000" dirty="0">
                        <a:solidFill>
                          <a:schemeClr val="tx1"/>
                        </a:solidFill>
                        <a:effectLst/>
                        <a:latin typeface="Arial Unicode M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tabLst>
                          <a:tab pos="1485900" algn="l"/>
                        </a:tabLst>
                      </a:pPr>
                      <a:r>
                        <a:rPr lang="ru-RU" sz="2000" dirty="0">
                          <a:solidFill>
                            <a:schemeClr val="tx1"/>
                          </a:solidFill>
                          <a:effectLst/>
                        </a:rPr>
                        <a:t>2019</a:t>
                      </a:r>
                      <a:endParaRPr lang="ru-RU" sz="2000" dirty="0">
                        <a:solidFill>
                          <a:schemeClr val="tx1"/>
                        </a:solidFill>
                        <a:effectLst/>
                        <a:latin typeface="Arial Unicode M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71169542"/>
                  </a:ext>
                </a:extLst>
              </a:tr>
              <a:tr h="319800">
                <a:tc>
                  <a:txBody>
                    <a:bodyPr/>
                    <a:lstStyle/>
                    <a:p>
                      <a:pPr algn="just">
                        <a:spcAft>
                          <a:spcPts val="0"/>
                        </a:spcAft>
                        <a:tabLst>
                          <a:tab pos="1485900" algn="l"/>
                        </a:tabLst>
                      </a:pPr>
                      <a:r>
                        <a:rPr lang="ru-RU" sz="2000">
                          <a:solidFill>
                            <a:schemeClr val="tx1"/>
                          </a:solidFill>
                          <a:effectLst/>
                        </a:rPr>
                        <a:t>Русский язык</a:t>
                      </a:r>
                      <a:endParaRPr lang="ru-RU" sz="2000">
                        <a:solidFill>
                          <a:schemeClr val="tx1"/>
                        </a:solidFill>
                        <a:effectLst/>
                        <a:latin typeface="Arial Unicode M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tabLst>
                          <a:tab pos="1485900" algn="l"/>
                        </a:tabLst>
                      </a:pPr>
                      <a:r>
                        <a:rPr lang="ru-RU" sz="2000" dirty="0">
                          <a:solidFill>
                            <a:schemeClr val="tx1"/>
                          </a:solidFill>
                          <a:effectLst/>
                        </a:rPr>
                        <a:t>0</a:t>
                      </a:r>
                      <a:endParaRPr lang="ru-RU" sz="2000" dirty="0">
                        <a:solidFill>
                          <a:schemeClr val="tx1"/>
                        </a:solidFill>
                        <a:effectLst/>
                        <a:latin typeface="Arial Unicode M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44085796"/>
                  </a:ext>
                </a:extLst>
              </a:tr>
              <a:tr h="319800">
                <a:tc>
                  <a:txBody>
                    <a:bodyPr/>
                    <a:lstStyle/>
                    <a:p>
                      <a:pPr algn="just">
                        <a:spcAft>
                          <a:spcPts val="0"/>
                        </a:spcAft>
                        <a:tabLst>
                          <a:tab pos="1485900" algn="l"/>
                        </a:tabLst>
                      </a:pPr>
                      <a:r>
                        <a:rPr lang="ru-RU" sz="2000">
                          <a:solidFill>
                            <a:schemeClr val="tx1"/>
                          </a:solidFill>
                          <a:effectLst/>
                        </a:rPr>
                        <a:t>Математика П</a:t>
                      </a:r>
                      <a:endParaRPr lang="ru-RU" sz="2000">
                        <a:solidFill>
                          <a:schemeClr val="tx1"/>
                        </a:solidFill>
                        <a:effectLst/>
                        <a:latin typeface="Arial Unicode M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tabLst>
                          <a:tab pos="1485900" algn="l"/>
                        </a:tabLst>
                      </a:pPr>
                      <a:r>
                        <a:rPr lang="ru-RU" sz="2000" dirty="0">
                          <a:solidFill>
                            <a:schemeClr val="tx1"/>
                          </a:solidFill>
                          <a:effectLst/>
                        </a:rPr>
                        <a:t>5</a:t>
                      </a:r>
                      <a:endParaRPr lang="ru-RU" sz="2000" dirty="0">
                        <a:solidFill>
                          <a:schemeClr val="tx1"/>
                        </a:solidFill>
                        <a:effectLst/>
                        <a:latin typeface="Arial Unicode M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62992375"/>
                  </a:ext>
                </a:extLst>
              </a:tr>
              <a:tr h="319800">
                <a:tc>
                  <a:txBody>
                    <a:bodyPr/>
                    <a:lstStyle/>
                    <a:p>
                      <a:pPr algn="just">
                        <a:spcAft>
                          <a:spcPts val="0"/>
                        </a:spcAft>
                        <a:tabLst>
                          <a:tab pos="1485900" algn="l"/>
                        </a:tabLst>
                      </a:pPr>
                      <a:r>
                        <a:rPr lang="ru-RU" sz="2000">
                          <a:solidFill>
                            <a:schemeClr val="tx1"/>
                          </a:solidFill>
                          <a:effectLst/>
                        </a:rPr>
                        <a:t>Математика Б</a:t>
                      </a:r>
                      <a:endParaRPr lang="ru-RU" sz="2000">
                        <a:solidFill>
                          <a:schemeClr val="tx1"/>
                        </a:solidFill>
                        <a:effectLst/>
                        <a:latin typeface="Arial Unicode M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tabLst>
                          <a:tab pos="1485900" algn="l"/>
                        </a:tabLst>
                      </a:pPr>
                      <a:r>
                        <a:rPr lang="ru-RU" sz="2000" dirty="0" smtClean="0">
                          <a:solidFill>
                            <a:schemeClr val="tx1"/>
                          </a:solidFill>
                          <a:effectLst/>
                        </a:rPr>
                        <a:t>0</a:t>
                      </a:r>
                      <a:endParaRPr lang="ru-RU" sz="2000" dirty="0">
                        <a:solidFill>
                          <a:schemeClr val="tx1"/>
                        </a:solidFill>
                        <a:effectLst/>
                        <a:latin typeface="Arial Unicode M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17890578"/>
                  </a:ext>
                </a:extLst>
              </a:tr>
              <a:tr h="319800">
                <a:tc>
                  <a:txBody>
                    <a:bodyPr/>
                    <a:lstStyle/>
                    <a:p>
                      <a:pPr algn="just">
                        <a:spcAft>
                          <a:spcPts val="0"/>
                        </a:spcAft>
                        <a:tabLst>
                          <a:tab pos="1485900" algn="l"/>
                        </a:tabLst>
                      </a:pPr>
                      <a:r>
                        <a:rPr lang="ru-RU" sz="2000">
                          <a:solidFill>
                            <a:schemeClr val="tx1"/>
                          </a:solidFill>
                          <a:effectLst/>
                        </a:rPr>
                        <a:t>Физика </a:t>
                      </a:r>
                      <a:endParaRPr lang="ru-RU" sz="2000">
                        <a:solidFill>
                          <a:schemeClr val="tx1"/>
                        </a:solidFill>
                        <a:effectLst/>
                        <a:latin typeface="Arial Unicode M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tabLst>
                          <a:tab pos="1485900" algn="l"/>
                        </a:tabLst>
                      </a:pPr>
                      <a:r>
                        <a:rPr lang="ru-RU" sz="2000" dirty="0">
                          <a:solidFill>
                            <a:schemeClr val="tx1"/>
                          </a:solidFill>
                          <a:effectLst/>
                        </a:rPr>
                        <a:t>2</a:t>
                      </a:r>
                      <a:endParaRPr lang="ru-RU" sz="2000" dirty="0">
                        <a:solidFill>
                          <a:schemeClr val="tx1"/>
                        </a:solidFill>
                        <a:effectLst/>
                        <a:latin typeface="Arial Unicode M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56442076"/>
                  </a:ext>
                </a:extLst>
              </a:tr>
              <a:tr h="319800">
                <a:tc>
                  <a:txBody>
                    <a:bodyPr/>
                    <a:lstStyle/>
                    <a:p>
                      <a:pPr algn="just">
                        <a:spcAft>
                          <a:spcPts val="0"/>
                        </a:spcAft>
                        <a:tabLst>
                          <a:tab pos="1485900" algn="l"/>
                        </a:tabLst>
                      </a:pPr>
                      <a:r>
                        <a:rPr lang="ru-RU" sz="2000">
                          <a:solidFill>
                            <a:schemeClr val="tx1"/>
                          </a:solidFill>
                          <a:effectLst/>
                        </a:rPr>
                        <a:t>Химия </a:t>
                      </a:r>
                      <a:endParaRPr lang="ru-RU" sz="2000">
                        <a:solidFill>
                          <a:schemeClr val="tx1"/>
                        </a:solidFill>
                        <a:effectLst/>
                        <a:latin typeface="Arial Unicode M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tabLst>
                          <a:tab pos="1485900" algn="l"/>
                        </a:tabLst>
                      </a:pPr>
                      <a:r>
                        <a:rPr lang="ru-RU" sz="2000" dirty="0">
                          <a:solidFill>
                            <a:schemeClr val="tx1"/>
                          </a:solidFill>
                          <a:effectLst/>
                        </a:rPr>
                        <a:t>7</a:t>
                      </a:r>
                      <a:endParaRPr lang="ru-RU" sz="2000" dirty="0">
                        <a:solidFill>
                          <a:schemeClr val="tx1"/>
                        </a:solidFill>
                        <a:effectLst/>
                        <a:latin typeface="Arial Unicode M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33770430"/>
                  </a:ext>
                </a:extLst>
              </a:tr>
              <a:tr h="319800">
                <a:tc>
                  <a:txBody>
                    <a:bodyPr/>
                    <a:lstStyle/>
                    <a:p>
                      <a:pPr algn="just">
                        <a:spcAft>
                          <a:spcPts val="0"/>
                        </a:spcAft>
                        <a:tabLst>
                          <a:tab pos="1485900" algn="l"/>
                        </a:tabLst>
                      </a:pPr>
                      <a:r>
                        <a:rPr lang="ru-RU" sz="2000">
                          <a:solidFill>
                            <a:schemeClr val="tx1"/>
                          </a:solidFill>
                          <a:effectLst/>
                        </a:rPr>
                        <a:t>Биология </a:t>
                      </a:r>
                      <a:endParaRPr lang="ru-RU" sz="2000">
                        <a:solidFill>
                          <a:schemeClr val="tx1"/>
                        </a:solidFill>
                        <a:effectLst/>
                        <a:latin typeface="Arial Unicode M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tabLst>
                          <a:tab pos="1485900" algn="l"/>
                        </a:tabLst>
                      </a:pPr>
                      <a:r>
                        <a:rPr lang="ru-RU" sz="2000" dirty="0">
                          <a:solidFill>
                            <a:schemeClr val="tx1"/>
                          </a:solidFill>
                          <a:effectLst/>
                        </a:rPr>
                        <a:t>14</a:t>
                      </a:r>
                      <a:endParaRPr lang="ru-RU" sz="2000" dirty="0">
                        <a:solidFill>
                          <a:schemeClr val="tx1"/>
                        </a:solidFill>
                        <a:effectLst/>
                        <a:latin typeface="Arial Unicode M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9035462"/>
                  </a:ext>
                </a:extLst>
              </a:tr>
              <a:tr h="319800">
                <a:tc>
                  <a:txBody>
                    <a:bodyPr/>
                    <a:lstStyle/>
                    <a:p>
                      <a:pPr algn="just">
                        <a:spcAft>
                          <a:spcPts val="0"/>
                        </a:spcAft>
                        <a:tabLst>
                          <a:tab pos="1485900" algn="l"/>
                        </a:tabLst>
                      </a:pPr>
                      <a:r>
                        <a:rPr lang="ru-RU" sz="2000">
                          <a:solidFill>
                            <a:schemeClr val="tx1"/>
                          </a:solidFill>
                          <a:effectLst/>
                        </a:rPr>
                        <a:t>История</a:t>
                      </a:r>
                      <a:endParaRPr lang="ru-RU" sz="2000">
                        <a:solidFill>
                          <a:schemeClr val="tx1"/>
                        </a:solidFill>
                        <a:effectLst/>
                        <a:latin typeface="Arial Unicode M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tabLst>
                          <a:tab pos="1485900" algn="l"/>
                        </a:tabLst>
                      </a:pPr>
                      <a:r>
                        <a:rPr lang="ru-RU" sz="2000" dirty="0">
                          <a:solidFill>
                            <a:schemeClr val="tx1"/>
                          </a:solidFill>
                          <a:effectLst/>
                        </a:rPr>
                        <a:t>1</a:t>
                      </a:r>
                      <a:endParaRPr lang="ru-RU" sz="2000" dirty="0">
                        <a:solidFill>
                          <a:schemeClr val="tx1"/>
                        </a:solidFill>
                        <a:effectLst/>
                        <a:latin typeface="Arial Unicode M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73534626"/>
                  </a:ext>
                </a:extLst>
              </a:tr>
              <a:tr h="370526">
                <a:tc>
                  <a:txBody>
                    <a:bodyPr/>
                    <a:lstStyle/>
                    <a:p>
                      <a:pPr algn="just">
                        <a:spcAft>
                          <a:spcPts val="0"/>
                        </a:spcAft>
                        <a:tabLst>
                          <a:tab pos="1485900" algn="l"/>
                        </a:tabLst>
                      </a:pPr>
                      <a:r>
                        <a:rPr lang="ru-RU" sz="2000">
                          <a:solidFill>
                            <a:schemeClr val="tx1"/>
                          </a:solidFill>
                          <a:effectLst/>
                        </a:rPr>
                        <a:t>Обществознание</a:t>
                      </a:r>
                      <a:endParaRPr lang="ru-RU" sz="2000">
                        <a:solidFill>
                          <a:schemeClr val="tx1"/>
                        </a:solidFill>
                        <a:effectLst/>
                        <a:latin typeface="Arial Unicode M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tabLst>
                          <a:tab pos="1485900" algn="l"/>
                        </a:tabLst>
                      </a:pPr>
                      <a:r>
                        <a:rPr lang="ru-RU" sz="2000" dirty="0">
                          <a:solidFill>
                            <a:schemeClr val="tx1"/>
                          </a:solidFill>
                          <a:effectLst/>
                        </a:rPr>
                        <a:t>18</a:t>
                      </a:r>
                      <a:endParaRPr lang="ru-RU" sz="2000" dirty="0">
                        <a:solidFill>
                          <a:schemeClr val="tx1"/>
                        </a:solidFill>
                        <a:effectLst/>
                        <a:latin typeface="Arial Unicode M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69330165"/>
                  </a:ext>
                </a:extLst>
              </a:tr>
              <a:tr h="319800">
                <a:tc>
                  <a:txBody>
                    <a:bodyPr/>
                    <a:lstStyle/>
                    <a:p>
                      <a:pPr algn="just">
                        <a:spcAft>
                          <a:spcPts val="0"/>
                        </a:spcAft>
                        <a:tabLst>
                          <a:tab pos="1485900" algn="l"/>
                        </a:tabLst>
                      </a:pPr>
                      <a:r>
                        <a:rPr lang="ru-RU" sz="2000">
                          <a:solidFill>
                            <a:schemeClr val="tx1"/>
                          </a:solidFill>
                          <a:effectLst/>
                        </a:rPr>
                        <a:t>Литература </a:t>
                      </a:r>
                      <a:endParaRPr lang="ru-RU" sz="2000">
                        <a:solidFill>
                          <a:schemeClr val="tx1"/>
                        </a:solidFill>
                        <a:effectLst/>
                        <a:latin typeface="Arial Unicode M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tabLst>
                          <a:tab pos="1485900" algn="l"/>
                        </a:tabLst>
                      </a:pPr>
                      <a:r>
                        <a:rPr lang="ru-RU" sz="2000" dirty="0">
                          <a:solidFill>
                            <a:schemeClr val="tx1"/>
                          </a:solidFill>
                          <a:effectLst/>
                        </a:rPr>
                        <a:t>0</a:t>
                      </a:r>
                      <a:endParaRPr lang="ru-RU" sz="2000" dirty="0">
                        <a:solidFill>
                          <a:schemeClr val="tx1"/>
                        </a:solidFill>
                        <a:effectLst/>
                        <a:latin typeface="Arial Unicode M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4834147"/>
                  </a:ext>
                </a:extLst>
              </a:tr>
              <a:tr h="319800">
                <a:tc>
                  <a:txBody>
                    <a:bodyPr/>
                    <a:lstStyle/>
                    <a:p>
                      <a:pPr algn="just">
                        <a:spcAft>
                          <a:spcPts val="0"/>
                        </a:spcAft>
                        <a:tabLst>
                          <a:tab pos="1485900" algn="l"/>
                        </a:tabLst>
                      </a:pPr>
                      <a:r>
                        <a:rPr lang="ru-RU" sz="2000">
                          <a:solidFill>
                            <a:schemeClr val="tx1"/>
                          </a:solidFill>
                          <a:effectLst/>
                        </a:rPr>
                        <a:t>География</a:t>
                      </a:r>
                      <a:endParaRPr lang="ru-RU" sz="2000">
                        <a:solidFill>
                          <a:schemeClr val="tx1"/>
                        </a:solidFill>
                        <a:effectLst/>
                        <a:latin typeface="Arial Unicode M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tabLst>
                          <a:tab pos="1485900" algn="l"/>
                        </a:tabLst>
                      </a:pPr>
                      <a:r>
                        <a:rPr lang="ru-RU" sz="2000" dirty="0">
                          <a:solidFill>
                            <a:schemeClr val="tx1"/>
                          </a:solidFill>
                          <a:effectLst/>
                        </a:rPr>
                        <a:t>0</a:t>
                      </a:r>
                      <a:endParaRPr lang="ru-RU" sz="2000" dirty="0">
                        <a:solidFill>
                          <a:schemeClr val="tx1"/>
                        </a:solidFill>
                        <a:effectLst/>
                        <a:latin typeface="Arial Unicode M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63345686"/>
                  </a:ext>
                </a:extLst>
              </a:tr>
              <a:tr h="319800">
                <a:tc>
                  <a:txBody>
                    <a:bodyPr/>
                    <a:lstStyle/>
                    <a:p>
                      <a:pPr algn="just">
                        <a:spcAft>
                          <a:spcPts val="0"/>
                        </a:spcAft>
                        <a:tabLst>
                          <a:tab pos="1485900" algn="l"/>
                        </a:tabLst>
                      </a:pPr>
                      <a:r>
                        <a:rPr lang="ru-RU" sz="2000">
                          <a:solidFill>
                            <a:schemeClr val="tx1"/>
                          </a:solidFill>
                          <a:effectLst/>
                        </a:rPr>
                        <a:t>Информатика</a:t>
                      </a:r>
                      <a:endParaRPr lang="ru-RU" sz="2000">
                        <a:solidFill>
                          <a:schemeClr val="tx1"/>
                        </a:solidFill>
                        <a:effectLst/>
                        <a:latin typeface="Arial Unicode M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tabLst>
                          <a:tab pos="1485900" algn="l"/>
                        </a:tabLst>
                      </a:pPr>
                      <a:r>
                        <a:rPr lang="ru-RU" sz="2000" dirty="0">
                          <a:solidFill>
                            <a:schemeClr val="tx1"/>
                          </a:solidFill>
                          <a:effectLst/>
                        </a:rPr>
                        <a:t>3</a:t>
                      </a:r>
                      <a:endParaRPr lang="ru-RU" sz="2000" dirty="0">
                        <a:solidFill>
                          <a:schemeClr val="tx1"/>
                        </a:solidFill>
                        <a:effectLst/>
                        <a:latin typeface="Arial Unicode M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9125520"/>
                  </a:ext>
                </a:extLst>
              </a:tr>
              <a:tr h="324979">
                <a:tc>
                  <a:txBody>
                    <a:bodyPr/>
                    <a:lstStyle/>
                    <a:p>
                      <a:pPr algn="just">
                        <a:spcAft>
                          <a:spcPts val="0"/>
                        </a:spcAft>
                        <a:tabLst>
                          <a:tab pos="1485900" algn="l"/>
                        </a:tabLst>
                      </a:pPr>
                      <a:r>
                        <a:rPr lang="ru-RU" sz="2000">
                          <a:solidFill>
                            <a:schemeClr val="tx1"/>
                          </a:solidFill>
                          <a:effectLst/>
                        </a:rPr>
                        <a:t>Английский язык</a:t>
                      </a:r>
                      <a:endParaRPr lang="ru-RU" sz="2000">
                        <a:solidFill>
                          <a:schemeClr val="tx1"/>
                        </a:solidFill>
                        <a:effectLst/>
                        <a:latin typeface="Arial Unicode M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tabLst>
                          <a:tab pos="1485900" algn="l"/>
                        </a:tabLst>
                      </a:pPr>
                      <a:r>
                        <a:rPr lang="ru-RU" sz="2000" dirty="0">
                          <a:solidFill>
                            <a:schemeClr val="tx1"/>
                          </a:solidFill>
                          <a:effectLst/>
                        </a:rPr>
                        <a:t>0</a:t>
                      </a:r>
                      <a:endParaRPr lang="ru-RU" sz="2000" dirty="0">
                        <a:solidFill>
                          <a:schemeClr val="tx1"/>
                        </a:solidFill>
                        <a:effectLst/>
                        <a:latin typeface="Arial Unicode M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84350648"/>
                  </a:ext>
                </a:extLst>
              </a:tr>
              <a:tr h="319800">
                <a:tc>
                  <a:txBody>
                    <a:bodyPr/>
                    <a:lstStyle/>
                    <a:p>
                      <a:pPr algn="just">
                        <a:spcAft>
                          <a:spcPts val="0"/>
                        </a:spcAft>
                        <a:tabLst>
                          <a:tab pos="1485900" algn="l"/>
                        </a:tabLst>
                      </a:pPr>
                      <a:r>
                        <a:rPr lang="ru-RU" sz="2000" dirty="0">
                          <a:solidFill>
                            <a:schemeClr val="tx1"/>
                          </a:solidFill>
                          <a:effectLst/>
                        </a:rPr>
                        <a:t>ИТОГО</a:t>
                      </a:r>
                      <a:endParaRPr lang="ru-RU" sz="2000" dirty="0">
                        <a:solidFill>
                          <a:schemeClr val="tx1"/>
                        </a:solidFill>
                        <a:effectLst/>
                        <a:latin typeface="Arial Unicode M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tabLst>
                          <a:tab pos="1485900" algn="l"/>
                        </a:tabLst>
                      </a:pPr>
                      <a:r>
                        <a:rPr lang="ru-RU" sz="2000" b="1" dirty="0" smtClean="0">
                          <a:solidFill>
                            <a:schemeClr val="tx1"/>
                          </a:solidFill>
                          <a:effectLst/>
                        </a:rPr>
                        <a:t>50</a:t>
                      </a:r>
                      <a:endParaRPr lang="ru-RU" sz="2000" b="1" dirty="0">
                        <a:solidFill>
                          <a:schemeClr val="tx1"/>
                        </a:solidFill>
                        <a:effectLst/>
                        <a:latin typeface="Arial Unicode M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27836594"/>
                  </a:ext>
                </a:extLst>
              </a:tr>
            </a:tbl>
          </a:graphicData>
        </a:graphic>
      </p:graphicFrame>
      <p:sp>
        <p:nvSpPr>
          <p:cNvPr id="5" name="Rectangle 1"/>
          <p:cNvSpPr>
            <a:spLocks noChangeArrowheads="1"/>
          </p:cNvSpPr>
          <p:nvPr/>
        </p:nvSpPr>
        <p:spPr bwMode="auto">
          <a:xfrm>
            <a:off x="0" y="826159"/>
            <a:ext cx="12192000"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49263">
              <a:tabLst>
                <a:tab pos="1485900" algn="l"/>
              </a:tabLst>
              <a:defRPr>
                <a:solidFill>
                  <a:schemeClr val="tx1"/>
                </a:solidFill>
                <a:latin typeface="Arial" panose="020B0604020202020204" pitchFamily="34" charset="0"/>
              </a:defRPr>
            </a:lvl1pPr>
            <a:lvl2pPr>
              <a:tabLst>
                <a:tab pos="1485900" algn="l"/>
              </a:tabLst>
              <a:defRPr>
                <a:solidFill>
                  <a:schemeClr val="tx1"/>
                </a:solidFill>
                <a:latin typeface="Arial" panose="020B0604020202020204" pitchFamily="34" charset="0"/>
              </a:defRPr>
            </a:lvl2pPr>
            <a:lvl3pPr>
              <a:tabLst>
                <a:tab pos="1485900" algn="l"/>
              </a:tabLst>
              <a:defRPr>
                <a:solidFill>
                  <a:schemeClr val="tx1"/>
                </a:solidFill>
                <a:latin typeface="Arial" panose="020B0604020202020204" pitchFamily="34" charset="0"/>
              </a:defRPr>
            </a:lvl3pPr>
            <a:lvl4pPr>
              <a:tabLst>
                <a:tab pos="1485900" algn="l"/>
              </a:tabLst>
              <a:defRPr>
                <a:solidFill>
                  <a:schemeClr val="tx1"/>
                </a:solidFill>
                <a:latin typeface="Arial" panose="020B0604020202020204" pitchFamily="34" charset="0"/>
              </a:defRPr>
            </a:lvl4pPr>
            <a:lvl5pPr>
              <a:tabLst>
                <a:tab pos="1485900" algn="l"/>
              </a:tabLst>
              <a:defRPr>
                <a:solidFill>
                  <a:schemeClr val="tx1"/>
                </a:solidFill>
                <a:latin typeface="Arial" panose="020B0604020202020204" pitchFamily="34" charset="0"/>
              </a:defRPr>
            </a:lvl5pPr>
            <a:lvl6pPr eaLnBrk="0" fontAlgn="base" hangingPunct="0">
              <a:spcBef>
                <a:spcPct val="0"/>
              </a:spcBef>
              <a:spcAft>
                <a:spcPct val="0"/>
              </a:spcAft>
              <a:tabLst>
                <a:tab pos="1485900" algn="l"/>
              </a:tabLst>
              <a:defRPr>
                <a:solidFill>
                  <a:schemeClr val="tx1"/>
                </a:solidFill>
                <a:latin typeface="Arial" panose="020B0604020202020204" pitchFamily="34" charset="0"/>
              </a:defRPr>
            </a:lvl6pPr>
            <a:lvl7pPr eaLnBrk="0" fontAlgn="base" hangingPunct="0">
              <a:spcBef>
                <a:spcPct val="0"/>
              </a:spcBef>
              <a:spcAft>
                <a:spcPct val="0"/>
              </a:spcAft>
              <a:tabLst>
                <a:tab pos="1485900" algn="l"/>
              </a:tabLst>
              <a:defRPr>
                <a:solidFill>
                  <a:schemeClr val="tx1"/>
                </a:solidFill>
                <a:latin typeface="Arial" panose="020B0604020202020204" pitchFamily="34" charset="0"/>
              </a:defRPr>
            </a:lvl7pPr>
            <a:lvl8pPr eaLnBrk="0" fontAlgn="base" hangingPunct="0">
              <a:spcBef>
                <a:spcPct val="0"/>
              </a:spcBef>
              <a:spcAft>
                <a:spcPct val="0"/>
              </a:spcAft>
              <a:tabLst>
                <a:tab pos="1485900" algn="l"/>
              </a:tabLst>
              <a:defRPr>
                <a:solidFill>
                  <a:schemeClr val="tx1"/>
                </a:solidFill>
                <a:latin typeface="Arial" panose="020B0604020202020204" pitchFamily="34" charset="0"/>
              </a:defRPr>
            </a:lvl8pPr>
            <a:lvl9pPr eaLnBrk="0" fontAlgn="base" hangingPunct="0">
              <a:spcBef>
                <a:spcPct val="0"/>
              </a:spcBef>
              <a:spcAft>
                <a:spcPct val="0"/>
              </a:spcAft>
              <a:tabLst>
                <a:tab pos="1485900" algn="l"/>
              </a:tabLst>
              <a:defRPr>
                <a:solidFill>
                  <a:schemeClr val="tx1"/>
                </a:solidFill>
                <a:latin typeface="Arial" panose="020B0604020202020204" pitchFamily="34" charset="0"/>
              </a:defRPr>
            </a:lvl9pPr>
          </a:lstStyle>
          <a:p>
            <a:pPr marL="0" marR="0" lvl="0" indent="449263" algn="ctr" defTabSz="914400" rtl="0" eaLnBrk="0" fontAlgn="base" latinLnBrk="0" hangingPunct="0">
              <a:lnSpc>
                <a:spcPct val="100000"/>
              </a:lnSpc>
              <a:spcBef>
                <a:spcPct val="0"/>
              </a:spcBef>
              <a:spcAft>
                <a:spcPct val="0"/>
              </a:spcAft>
              <a:buClrTx/>
              <a:buSzTx/>
              <a:buFontTx/>
              <a:buNone/>
              <a:tabLst>
                <a:tab pos="1485900" algn="l"/>
              </a:tabLst>
            </a:pPr>
            <a:r>
              <a:rPr kumimoji="0" lang="ru-RU" altLang="ru-RU" sz="3200" b="1" i="0" u="none" strike="noStrike" cap="none" normalizeH="0" baseline="0" dirty="0" smtClean="0">
                <a:ln>
                  <a:noFill/>
                </a:ln>
                <a:solidFill>
                  <a:srgbClr val="C00000"/>
                </a:solidFill>
                <a:effectLst/>
                <a:latin typeface="+mn-lt"/>
                <a:cs typeface="Times New Roman" panose="02020603050405020304" pitchFamily="18" charset="0"/>
              </a:rPr>
              <a:t>Количество участников ЕГЭ, не перешедших порог</a:t>
            </a:r>
            <a:endParaRPr kumimoji="0" lang="ru-RU" altLang="ru-RU" sz="3200" b="1" i="0" u="none" strike="noStrike" cap="none" normalizeH="0" baseline="0" dirty="0" smtClean="0">
              <a:ln>
                <a:noFill/>
              </a:ln>
              <a:solidFill>
                <a:srgbClr val="C00000"/>
              </a:solidFill>
              <a:effectLst/>
              <a:latin typeface="+mn-lt"/>
            </a:endParaRPr>
          </a:p>
          <a:p>
            <a:pPr marL="0" marR="0" lvl="0" indent="449263" algn="ctr" defTabSz="914400" rtl="0" eaLnBrk="0" fontAlgn="base" latinLnBrk="0" hangingPunct="0">
              <a:lnSpc>
                <a:spcPct val="100000"/>
              </a:lnSpc>
              <a:spcBef>
                <a:spcPct val="0"/>
              </a:spcBef>
              <a:spcAft>
                <a:spcPct val="0"/>
              </a:spcAft>
              <a:buClrTx/>
              <a:buSzTx/>
              <a:buFontTx/>
              <a:buNone/>
              <a:tabLst>
                <a:tab pos="1485900" algn="l"/>
              </a:tabLst>
            </a:pPr>
            <a:endParaRPr kumimoji="0" lang="ru-RU" altLang="ru-RU" sz="2000" b="0" i="0" u="none" strike="noStrike" cap="none" normalizeH="0" baseline="0" dirty="0" smtClean="0">
              <a:ln>
                <a:noFill/>
              </a:ln>
              <a:solidFill>
                <a:srgbClr val="C00000"/>
              </a:solidFill>
              <a:effectLst/>
              <a:latin typeface="+mn-lt"/>
            </a:endParaRPr>
          </a:p>
        </p:txBody>
      </p:sp>
    </p:spTree>
    <p:extLst>
      <p:ext uri="{BB962C8B-B14F-4D97-AF65-F5344CB8AC3E}">
        <p14:creationId xmlns:p14="http://schemas.microsoft.com/office/powerpoint/2010/main" val="113043844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687834"/>
            <a:ext cx="12192000" cy="868958"/>
          </a:xfrm>
        </p:spPr>
        <p:txBody>
          <a:bodyPr/>
          <a:lstStyle/>
          <a:p>
            <a:r>
              <a:rPr lang="ru-RU" sz="3200" b="1" dirty="0" smtClean="0">
                <a:solidFill>
                  <a:srgbClr val="C00000"/>
                </a:solidFill>
              </a:rPr>
              <a:t>Не получившие аттестат за 10 лет</a:t>
            </a:r>
            <a:endParaRPr lang="ru-RU" sz="3200" b="1" dirty="0">
              <a:solidFill>
                <a:srgbClr val="C00000"/>
              </a:solidFill>
            </a:endParaRPr>
          </a:p>
        </p:txBody>
      </p:sp>
      <p:graphicFrame>
        <p:nvGraphicFramePr>
          <p:cNvPr id="4" name="Диаграмма 3"/>
          <p:cNvGraphicFramePr/>
          <p:nvPr>
            <p:extLst>
              <p:ext uri="{D42A27DB-BD31-4B8C-83A1-F6EECF244321}">
                <p14:modId xmlns:p14="http://schemas.microsoft.com/office/powerpoint/2010/main" val="339424335"/>
              </p:ext>
            </p:extLst>
          </p:nvPr>
        </p:nvGraphicFramePr>
        <p:xfrm>
          <a:off x="523836" y="1285860"/>
          <a:ext cx="11215766" cy="507209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262990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0"/>
            <a:ext cx="12192000" cy="13572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3793" name="Rectangle 1"/>
          <p:cNvSpPr>
            <a:spLocks noChangeArrowheads="1"/>
          </p:cNvSpPr>
          <p:nvPr/>
        </p:nvSpPr>
        <p:spPr bwMode="auto">
          <a:xfrm>
            <a:off x="479376" y="4797152"/>
            <a:ext cx="11856640" cy="229909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endParaRPr lang="tt-RU" sz="2400" dirty="0" smtClean="0">
              <a:solidFill>
                <a:prstClr val="black"/>
              </a:solidFill>
            </a:endParaRPr>
          </a:p>
          <a:p>
            <a:pPr algn="ctr"/>
            <a:endParaRPr lang="tt-RU" sz="2400" dirty="0">
              <a:solidFill>
                <a:prstClr val="black"/>
              </a:solidFill>
            </a:endParaRPr>
          </a:p>
          <a:p>
            <a:pPr algn="ctr"/>
            <a:endParaRPr lang="tt-RU" sz="2400" dirty="0" smtClean="0">
              <a:solidFill>
                <a:prstClr val="black"/>
              </a:solidFill>
            </a:endParaRPr>
          </a:p>
          <a:p>
            <a:pPr algn="ctr"/>
            <a:endParaRPr lang="tt-RU" sz="2400" dirty="0">
              <a:solidFill>
                <a:prstClr val="black"/>
              </a:solidFill>
            </a:endParaRPr>
          </a:p>
          <a:p>
            <a:pPr algn="ctr"/>
            <a:endParaRPr lang="tt-RU" sz="2400" dirty="0" smtClean="0">
              <a:solidFill>
                <a:prstClr val="black"/>
              </a:solidFill>
            </a:endParaRPr>
          </a:p>
          <a:p>
            <a:pPr algn="ctr"/>
            <a:endParaRPr lang="tt-RU" sz="2400" dirty="0">
              <a:solidFill>
                <a:prstClr val="black"/>
              </a:solidFill>
            </a:endParaRPr>
          </a:p>
          <a:p>
            <a:pPr algn="ctr"/>
            <a:r>
              <a:rPr lang="ru-RU" sz="2400" dirty="0"/>
              <a:t>Аракчеева Лариса Александровна – детский сад №63;</a:t>
            </a:r>
          </a:p>
          <a:p>
            <a:pPr algn="ctr"/>
            <a:r>
              <a:rPr lang="ru-RU" sz="2400" dirty="0"/>
              <a:t>Архипов Фёдор Семёнович – детский сад №74;</a:t>
            </a:r>
          </a:p>
          <a:p>
            <a:pPr algn="ctr"/>
            <a:r>
              <a:rPr lang="ru-RU" sz="2400" dirty="0" err="1"/>
              <a:t>Ахметзянова</a:t>
            </a:r>
            <a:r>
              <a:rPr lang="ru-RU" sz="2400" dirty="0"/>
              <a:t> </a:t>
            </a:r>
            <a:r>
              <a:rPr lang="ru-RU" sz="2400" dirty="0" err="1"/>
              <a:t>Нафиса</a:t>
            </a:r>
            <a:r>
              <a:rPr lang="ru-RU" sz="2400" dirty="0"/>
              <a:t> </a:t>
            </a:r>
            <a:r>
              <a:rPr lang="ru-RU" sz="2400" dirty="0" err="1"/>
              <a:t>Камаловна</a:t>
            </a:r>
            <a:r>
              <a:rPr lang="ru-RU" sz="2400" dirty="0"/>
              <a:t>- </a:t>
            </a:r>
            <a:r>
              <a:rPr lang="ru-RU" sz="2400" dirty="0" err="1"/>
              <a:t>Красноключинская</a:t>
            </a:r>
            <a:r>
              <a:rPr lang="ru-RU" sz="2400" dirty="0"/>
              <a:t>  школа;</a:t>
            </a:r>
          </a:p>
          <a:p>
            <a:pPr algn="ctr"/>
            <a:r>
              <a:rPr lang="ru-RU" sz="2400" dirty="0" err="1"/>
              <a:t>Ахметшина</a:t>
            </a:r>
            <a:r>
              <a:rPr lang="ru-RU" sz="2400" dirty="0"/>
              <a:t> Дамира </a:t>
            </a:r>
            <a:r>
              <a:rPr lang="ru-RU" sz="2400" dirty="0" err="1"/>
              <a:t>Гарифулловна</a:t>
            </a:r>
            <a:r>
              <a:rPr lang="ru-RU" sz="2400" dirty="0"/>
              <a:t> - детский сад №29;</a:t>
            </a:r>
          </a:p>
          <a:p>
            <a:pPr algn="ctr"/>
            <a:r>
              <a:rPr lang="ru-RU" sz="2400" dirty="0" err="1"/>
              <a:t>Багаутдинов</a:t>
            </a:r>
            <a:r>
              <a:rPr lang="ru-RU" sz="2400" dirty="0"/>
              <a:t> </a:t>
            </a:r>
            <a:r>
              <a:rPr lang="ru-RU" sz="2400" dirty="0" err="1"/>
              <a:t>Дахия</a:t>
            </a:r>
            <a:r>
              <a:rPr lang="ru-RU" sz="2400" dirty="0"/>
              <a:t> </a:t>
            </a:r>
            <a:r>
              <a:rPr lang="ru-RU" sz="2400" dirty="0" err="1"/>
              <a:t>Нургаянович</a:t>
            </a:r>
            <a:r>
              <a:rPr lang="ru-RU" sz="2400" dirty="0"/>
              <a:t> - Педагогический колледж;</a:t>
            </a:r>
          </a:p>
          <a:p>
            <a:pPr algn="ctr"/>
            <a:r>
              <a:rPr lang="ru-RU" sz="2400" dirty="0" err="1"/>
              <a:t>Батанова</a:t>
            </a:r>
            <a:r>
              <a:rPr lang="ru-RU" sz="2400" dirty="0"/>
              <a:t> Татьяна Леонидовна - детский сад № 35;</a:t>
            </a:r>
          </a:p>
          <a:p>
            <a:pPr algn="ctr"/>
            <a:r>
              <a:rPr lang="ru-RU" sz="2400" dirty="0" err="1"/>
              <a:t>Бахтеев</a:t>
            </a:r>
            <a:r>
              <a:rPr lang="ru-RU" sz="2400" dirty="0"/>
              <a:t> Равиль Александрович - </a:t>
            </a:r>
            <a:r>
              <a:rPr lang="ru-RU" sz="2400" dirty="0" err="1"/>
              <a:t>Шингальчинская</a:t>
            </a:r>
            <a:r>
              <a:rPr lang="ru-RU" sz="2400" dirty="0"/>
              <a:t>  школа;</a:t>
            </a:r>
          </a:p>
          <a:p>
            <a:pPr algn="ctr"/>
            <a:r>
              <a:rPr lang="ru-RU" sz="2400" dirty="0" err="1"/>
              <a:t>Башурова</a:t>
            </a:r>
            <a:r>
              <a:rPr lang="ru-RU" sz="2400" dirty="0"/>
              <a:t> Маргарита Николаевна - Шереметьевская школа;</a:t>
            </a:r>
          </a:p>
          <a:p>
            <a:pPr algn="ctr"/>
            <a:r>
              <a:rPr lang="ru-RU" sz="2400" dirty="0"/>
              <a:t>Беспятых Елена Петровна - детский сад №28;</a:t>
            </a:r>
          </a:p>
          <a:p>
            <a:pPr algn="ctr"/>
            <a:r>
              <a:rPr lang="ru-RU" sz="2400" dirty="0"/>
              <a:t>Валиева </a:t>
            </a:r>
            <a:r>
              <a:rPr lang="ru-RU" sz="2400" dirty="0" err="1"/>
              <a:t>Завзия</a:t>
            </a:r>
            <a:r>
              <a:rPr lang="ru-RU" sz="2400" dirty="0"/>
              <a:t> </a:t>
            </a:r>
            <a:r>
              <a:rPr lang="ru-RU" sz="2400" dirty="0" err="1"/>
              <a:t>Шакирзяновна</a:t>
            </a:r>
            <a:r>
              <a:rPr lang="ru-RU" sz="2400" dirty="0"/>
              <a:t> - школа №21;</a:t>
            </a:r>
          </a:p>
          <a:p>
            <a:pPr algn="ctr"/>
            <a:r>
              <a:rPr lang="ru-RU" sz="2400" dirty="0"/>
              <a:t>Владимирова Раиса </a:t>
            </a:r>
            <a:r>
              <a:rPr lang="ru-RU" sz="2400" dirty="0" err="1"/>
              <a:t>Нигматовна</a:t>
            </a:r>
            <a:r>
              <a:rPr lang="ru-RU" sz="2400" dirty="0"/>
              <a:t> - детский сад №64;</a:t>
            </a:r>
          </a:p>
          <a:p>
            <a:pPr algn="ctr"/>
            <a:r>
              <a:rPr lang="ru-RU" sz="2400" dirty="0" err="1"/>
              <a:t>Гарифуллина</a:t>
            </a:r>
            <a:r>
              <a:rPr lang="ru-RU" sz="2400" dirty="0"/>
              <a:t> Светлана Семеновна - школа №20;</a:t>
            </a:r>
          </a:p>
          <a:p>
            <a:pPr algn="ctr"/>
            <a:r>
              <a:rPr lang="ru-RU" sz="2400" dirty="0" err="1"/>
              <a:t>Гатауллина</a:t>
            </a:r>
            <a:r>
              <a:rPr lang="ru-RU" sz="2400" dirty="0"/>
              <a:t> Гульнара </a:t>
            </a:r>
            <a:r>
              <a:rPr lang="ru-RU" sz="2400" dirty="0" err="1"/>
              <a:t>Фаисовна</a:t>
            </a:r>
            <a:r>
              <a:rPr lang="ru-RU" sz="2400" dirty="0"/>
              <a:t> - лицей №14;</a:t>
            </a:r>
          </a:p>
          <a:p>
            <a:pPr algn="ctr"/>
            <a:r>
              <a:rPr lang="ru-RU" sz="2400" dirty="0" err="1"/>
              <a:t>Гайнетдинов</a:t>
            </a:r>
            <a:r>
              <a:rPr lang="ru-RU" sz="2400" dirty="0"/>
              <a:t> Фарид </a:t>
            </a:r>
            <a:r>
              <a:rPr lang="ru-RU" sz="2400" dirty="0" err="1"/>
              <a:t>Нариманович</a:t>
            </a:r>
            <a:r>
              <a:rPr lang="ru-RU" sz="2400" dirty="0"/>
              <a:t> – управление образования;</a:t>
            </a:r>
          </a:p>
          <a:p>
            <a:pPr algn="ctr"/>
            <a:r>
              <a:rPr lang="ru-RU" sz="2400" dirty="0" err="1"/>
              <a:t>Гильмутдинов</a:t>
            </a:r>
            <a:r>
              <a:rPr lang="ru-RU" sz="2400" dirty="0"/>
              <a:t> </a:t>
            </a:r>
            <a:r>
              <a:rPr lang="ru-RU" sz="2400" dirty="0" err="1"/>
              <a:t>Раеф</a:t>
            </a:r>
            <a:r>
              <a:rPr lang="ru-RU" sz="2400" dirty="0"/>
              <a:t> </a:t>
            </a:r>
            <a:r>
              <a:rPr lang="ru-RU" sz="2400" dirty="0" err="1"/>
              <a:t>Гильмутдинович</a:t>
            </a:r>
            <a:r>
              <a:rPr lang="ru-RU" sz="2400" dirty="0"/>
              <a:t> - </a:t>
            </a:r>
            <a:r>
              <a:rPr lang="ru-RU" sz="2400" dirty="0" err="1"/>
              <a:t>Верхнечелнинская</a:t>
            </a:r>
            <a:r>
              <a:rPr lang="ru-RU" sz="2400" dirty="0"/>
              <a:t> школа-интернат;</a:t>
            </a:r>
          </a:p>
          <a:p>
            <a:pPr algn="ctr"/>
            <a:r>
              <a:rPr lang="ru-RU" sz="2400" dirty="0"/>
              <a:t>Гиоргадзе Татьяна Федоровна – школа  №10;</a:t>
            </a:r>
          </a:p>
          <a:p>
            <a:pPr algn="ctr"/>
            <a:r>
              <a:rPr lang="ru-RU" sz="2400" dirty="0" err="1"/>
              <a:t>Головастикова</a:t>
            </a:r>
            <a:r>
              <a:rPr lang="ru-RU" sz="2400" dirty="0"/>
              <a:t> Валентина Дмитриевна - школа №16;</a:t>
            </a:r>
          </a:p>
          <a:p>
            <a:pPr algn="ctr"/>
            <a:r>
              <a:rPr lang="ru-RU" sz="2400" dirty="0"/>
              <a:t>Григорьева Алевтина Валентиновна - детский сад №91;</a:t>
            </a:r>
          </a:p>
          <a:p>
            <a:pPr algn="ctr"/>
            <a:r>
              <a:rPr lang="ru-RU" sz="2400" dirty="0"/>
              <a:t>Жукова Татьяна Ивановна - школа №8;</a:t>
            </a:r>
          </a:p>
          <a:p>
            <a:pPr algn="ctr"/>
            <a:r>
              <a:rPr lang="ru-RU" sz="2400" dirty="0"/>
              <a:t>Запасов Юрий Вячеславович - детский сад №16;</a:t>
            </a:r>
          </a:p>
          <a:p>
            <a:pPr algn="ctr"/>
            <a:r>
              <a:rPr lang="ru-RU" sz="2400" dirty="0" err="1"/>
              <a:t>Зарипов</a:t>
            </a:r>
            <a:r>
              <a:rPr lang="ru-RU" sz="2400" dirty="0"/>
              <a:t> </a:t>
            </a:r>
            <a:r>
              <a:rPr lang="ru-RU" sz="2400" dirty="0" err="1"/>
              <a:t>Азат</a:t>
            </a:r>
            <a:r>
              <a:rPr lang="ru-RU" sz="2400" dirty="0"/>
              <a:t> </a:t>
            </a:r>
            <a:r>
              <a:rPr lang="ru-RU" sz="2400" dirty="0" err="1"/>
              <a:t>Азатович</a:t>
            </a:r>
            <a:r>
              <a:rPr lang="ru-RU" sz="2400" dirty="0"/>
              <a:t> - </a:t>
            </a:r>
            <a:r>
              <a:rPr lang="ru-RU" sz="2400" dirty="0" err="1"/>
              <a:t>Простинская</a:t>
            </a:r>
            <a:r>
              <a:rPr lang="ru-RU" sz="2400" dirty="0"/>
              <a:t>  школа;</a:t>
            </a:r>
          </a:p>
          <a:p>
            <a:pPr algn="ctr"/>
            <a:r>
              <a:rPr lang="ru-RU" sz="2400" dirty="0"/>
              <a:t>Зотин Владимир Николаевич - музыкальный колледж;</a:t>
            </a:r>
          </a:p>
          <a:p>
            <a:pPr algn="ctr"/>
            <a:r>
              <a:rPr lang="ru-RU" sz="2400" dirty="0"/>
              <a:t>Изотова Галина Максимовна - управление образования;</a:t>
            </a:r>
          </a:p>
          <a:p>
            <a:pPr algn="ctr"/>
            <a:r>
              <a:rPr lang="ru-RU" sz="2400" dirty="0" err="1"/>
              <a:t>Кисилева</a:t>
            </a:r>
            <a:r>
              <a:rPr lang="ru-RU" sz="2400" dirty="0"/>
              <a:t> Любовь Михайловна – детский сад с. Городище;</a:t>
            </a:r>
          </a:p>
          <a:p>
            <a:pPr algn="ctr"/>
            <a:r>
              <a:rPr lang="ru-RU" sz="2400" dirty="0"/>
              <a:t>Комисарова </a:t>
            </a:r>
            <a:r>
              <a:rPr lang="ru-RU" sz="2400" dirty="0" err="1"/>
              <a:t>Фания</a:t>
            </a:r>
            <a:r>
              <a:rPr lang="ru-RU" sz="2400" dirty="0"/>
              <a:t> </a:t>
            </a:r>
            <a:r>
              <a:rPr lang="ru-RU" sz="2400" dirty="0" err="1"/>
              <a:t>Искандаровна</a:t>
            </a:r>
            <a:r>
              <a:rPr lang="ru-RU" sz="2400" dirty="0"/>
              <a:t> – </a:t>
            </a:r>
            <a:r>
              <a:rPr lang="ru-RU" sz="2400" dirty="0" err="1"/>
              <a:t>Простинская</a:t>
            </a:r>
            <a:r>
              <a:rPr lang="ru-RU" sz="2400" dirty="0"/>
              <a:t> школа;</a:t>
            </a:r>
          </a:p>
          <a:p>
            <a:pPr algn="ctr"/>
            <a:r>
              <a:rPr lang="ru-RU" sz="2400" dirty="0"/>
              <a:t>Крылова Елизавета Семеновна - </a:t>
            </a:r>
            <a:r>
              <a:rPr lang="ru-RU" sz="2400" dirty="0" err="1"/>
              <a:t>Большеафанасовская</a:t>
            </a:r>
            <a:r>
              <a:rPr lang="ru-RU" sz="2400" dirty="0"/>
              <a:t> школа;</a:t>
            </a:r>
          </a:p>
          <a:p>
            <a:pPr algn="ctr"/>
            <a:r>
              <a:rPr lang="ru-RU" sz="2400" dirty="0" err="1"/>
              <a:t>Крючкова</a:t>
            </a:r>
            <a:r>
              <a:rPr lang="ru-RU" sz="2400" dirty="0"/>
              <a:t> Галина Егоровна - детский сад №7;</a:t>
            </a:r>
          </a:p>
          <a:p>
            <a:pPr algn="ctr"/>
            <a:r>
              <a:rPr lang="tt-RU" sz="2400" dirty="0"/>
              <a:t>Кузнецов Станислав Петрович - </a:t>
            </a:r>
            <a:r>
              <a:rPr lang="ru-RU" sz="2400" dirty="0"/>
              <a:t> гимназия №22;</a:t>
            </a:r>
          </a:p>
          <a:p>
            <a:pPr algn="ctr"/>
            <a:r>
              <a:rPr lang="ru-RU" sz="2400" dirty="0"/>
              <a:t>Кузнецова Татьяна Викторовна - детский сад № 14;</a:t>
            </a:r>
          </a:p>
          <a:p>
            <a:pPr algn="ctr"/>
            <a:r>
              <a:rPr lang="ru-RU" sz="2400" dirty="0" err="1"/>
              <a:t>Мубаракшина</a:t>
            </a:r>
            <a:r>
              <a:rPr lang="ru-RU" sz="2400" dirty="0"/>
              <a:t> Елена Владимировна – </a:t>
            </a:r>
            <a:r>
              <a:rPr lang="ru-RU" sz="2400" dirty="0" err="1"/>
              <a:t>Нижнеуратьминская</a:t>
            </a:r>
            <a:r>
              <a:rPr lang="ru-RU" sz="2400" dirty="0"/>
              <a:t> школа;</a:t>
            </a:r>
          </a:p>
          <a:p>
            <a:pPr algn="ctr"/>
            <a:r>
              <a:rPr lang="ru-RU" sz="2400" dirty="0"/>
              <a:t>Николаева Валентина Никитична - детский сад №17;</a:t>
            </a:r>
          </a:p>
          <a:p>
            <a:pPr algn="ctr"/>
            <a:r>
              <a:rPr lang="ru-RU" sz="2400" dirty="0"/>
              <a:t>Плеханов Виктор Михайлович - детский сад №70;</a:t>
            </a:r>
          </a:p>
          <a:p>
            <a:pPr algn="ctr"/>
            <a:r>
              <a:rPr lang="ru-RU" sz="2400" dirty="0"/>
              <a:t>Пугачева Надежда Анатольевна - гимназия №34;</a:t>
            </a:r>
          </a:p>
          <a:p>
            <a:pPr algn="ctr"/>
            <a:r>
              <a:rPr lang="ru-RU" sz="2400" dirty="0" err="1"/>
              <a:t>Сазанова</a:t>
            </a:r>
            <a:r>
              <a:rPr lang="ru-RU" sz="2400" dirty="0"/>
              <a:t> Нина Гавриловна – школа  №3;</a:t>
            </a:r>
          </a:p>
          <a:p>
            <a:pPr algn="ctr"/>
            <a:r>
              <a:rPr lang="ru-RU" sz="2400" dirty="0" err="1"/>
              <a:t>Саттарова</a:t>
            </a:r>
            <a:r>
              <a:rPr lang="ru-RU" sz="2400" dirty="0"/>
              <a:t> </a:t>
            </a:r>
            <a:r>
              <a:rPr lang="ru-RU" sz="2400" dirty="0" err="1"/>
              <a:t>Диляра</a:t>
            </a:r>
            <a:r>
              <a:rPr lang="ru-RU" sz="2400" dirty="0"/>
              <a:t> </a:t>
            </a:r>
            <a:r>
              <a:rPr lang="ru-RU" sz="2400" dirty="0" err="1"/>
              <a:t>Юнусовна</a:t>
            </a:r>
            <a:r>
              <a:rPr lang="ru-RU" sz="2400" dirty="0"/>
              <a:t> - школа №8;</a:t>
            </a:r>
          </a:p>
          <a:p>
            <a:pPr algn="ctr"/>
            <a:r>
              <a:rPr lang="ru-RU" sz="2400" dirty="0"/>
              <a:t>Сафиуллина </a:t>
            </a:r>
            <a:r>
              <a:rPr lang="ru-RU" sz="2400" dirty="0" err="1"/>
              <a:t>Хадира</a:t>
            </a:r>
            <a:r>
              <a:rPr lang="ru-RU" sz="2400" dirty="0"/>
              <a:t> </a:t>
            </a:r>
            <a:r>
              <a:rPr lang="ru-RU" sz="2400" dirty="0" err="1"/>
              <a:t>Мухаметдиновна</a:t>
            </a:r>
            <a:r>
              <a:rPr lang="ru-RU" sz="2400" dirty="0"/>
              <a:t> - </a:t>
            </a:r>
            <a:r>
              <a:rPr lang="ru-RU" sz="2400" dirty="0" err="1"/>
              <a:t>Шингальчинская</a:t>
            </a:r>
            <a:r>
              <a:rPr lang="ru-RU" sz="2400" dirty="0"/>
              <a:t> школа;</a:t>
            </a:r>
          </a:p>
          <a:p>
            <a:pPr algn="ctr"/>
            <a:r>
              <a:rPr lang="ru-RU" sz="2400" dirty="0"/>
              <a:t>Сергеева Раиса Николаевна - </a:t>
            </a:r>
            <a:r>
              <a:rPr lang="ru-RU" sz="2400" dirty="0" err="1"/>
              <a:t>Камскополянская</a:t>
            </a:r>
            <a:r>
              <a:rPr lang="ru-RU" sz="2400" dirty="0"/>
              <a:t> школа;</a:t>
            </a:r>
          </a:p>
          <a:p>
            <a:pPr algn="ctr"/>
            <a:r>
              <a:rPr lang="ru-RU" sz="2400" dirty="0" err="1"/>
              <a:t>Сибагатуллин</a:t>
            </a:r>
            <a:r>
              <a:rPr lang="ru-RU" sz="2400" dirty="0"/>
              <a:t> </a:t>
            </a:r>
            <a:r>
              <a:rPr lang="ru-RU" sz="2400" dirty="0" err="1"/>
              <a:t>Маснави</a:t>
            </a:r>
            <a:r>
              <a:rPr lang="ru-RU" sz="2400" dirty="0"/>
              <a:t> </a:t>
            </a:r>
            <a:r>
              <a:rPr lang="ru-RU" sz="2400" dirty="0" err="1"/>
              <a:t>Миниярович</a:t>
            </a:r>
            <a:r>
              <a:rPr lang="ru-RU" sz="2400" dirty="0"/>
              <a:t> - детский сад №87;</a:t>
            </a:r>
          </a:p>
          <a:p>
            <a:pPr algn="ctr"/>
            <a:r>
              <a:rPr lang="ru-RU" sz="2400" dirty="0" err="1"/>
              <a:t>Сибгатова</a:t>
            </a:r>
            <a:r>
              <a:rPr lang="ru-RU" sz="2400" dirty="0"/>
              <a:t> </a:t>
            </a:r>
            <a:r>
              <a:rPr lang="ru-RU" sz="2400" dirty="0" err="1"/>
              <a:t>Фаузия</a:t>
            </a:r>
            <a:r>
              <a:rPr lang="ru-RU" sz="2400" dirty="0"/>
              <a:t> </a:t>
            </a:r>
            <a:r>
              <a:rPr lang="ru-RU" sz="2400" dirty="0" err="1"/>
              <a:t>Фахрутдиновна</a:t>
            </a:r>
            <a:r>
              <a:rPr lang="ru-RU" sz="2400" dirty="0"/>
              <a:t> - школа №29;</a:t>
            </a:r>
          </a:p>
          <a:p>
            <a:pPr algn="ctr"/>
            <a:r>
              <a:rPr lang="ru-RU" sz="2400" dirty="0"/>
              <a:t>Соснина Марина Михайловна - лицей №14;</a:t>
            </a:r>
          </a:p>
          <a:p>
            <a:pPr algn="ctr"/>
            <a:r>
              <a:rPr lang="ru-RU" sz="2400" dirty="0"/>
              <a:t>Сычева Римма Васильевна - детский сад №66;</a:t>
            </a:r>
          </a:p>
          <a:p>
            <a:pPr algn="ctr"/>
            <a:r>
              <a:rPr lang="ru-RU" sz="2400" dirty="0" err="1"/>
              <a:t>Тухватуллина</a:t>
            </a:r>
            <a:r>
              <a:rPr lang="ru-RU" sz="2400" dirty="0"/>
              <a:t> </a:t>
            </a:r>
            <a:r>
              <a:rPr lang="ru-RU" sz="2400" dirty="0" err="1"/>
              <a:t>Фания</a:t>
            </a:r>
            <a:r>
              <a:rPr lang="ru-RU" sz="2400" dirty="0"/>
              <a:t> </a:t>
            </a:r>
            <a:r>
              <a:rPr lang="ru-RU" sz="2400" dirty="0" err="1"/>
              <a:t>Рафиковна</a:t>
            </a:r>
            <a:r>
              <a:rPr lang="ru-RU" sz="2400" dirty="0"/>
              <a:t> - детский сад №57;</a:t>
            </a:r>
          </a:p>
          <a:p>
            <a:pPr algn="ctr"/>
            <a:r>
              <a:rPr lang="ru-RU" sz="2400" dirty="0" err="1"/>
              <a:t>Тухтаманова</a:t>
            </a:r>
            <a:r>
              <a:rPr lang="ru-RU" sz="2400" dirty="0"/>
              <a:t> Людмила </a:t>
            </a:r>
            <a:r>
              <a:rPr lang="ru-RU" sz="2400" dirty="0" err="1"/>
              <a:t>Ванюрковна</a:t>
            </a:r>
            <a:r>
              <a:rPr lang="ru-RU" sz="2400" dirty="0"/>
              <a:t> - гимназия №34;</a:t>
            </a:r>
          </a:p>
          <a:p>
            <a:pPr algn="ctr"/>
            <a:r>
              <a:rPr lang="ru-RU" sz="2400" dirty="0" err="1"/>
              <a:t>Удирякова</a:t>
            </a:r>
            <a:r>
              <a:rPr lang="ru-RU" sz="2400" dirty="0"/>
              <a:t> Галина Осиповна - гимназия №34;</a:t>
            </a:r>
          </a:p>
          <a:p>
            <a:pPr algn="ctr"/>
            <a:r>
              <a:rPr lang="ru-RU" sz="2400" dirty="0"/>
              <a:t>Усманов Рашид </a:t>
            </a:r>
            <a:r>
              <a:rPr lang="ru-RU" sz="2400" dirty="0" err="1"/>
              <a:t>Коддусович</a:t>
            </a:r>
            <a:r>
              <a:rPr lang="ru-RU" sz="2400" dirty="0"/>
              <a:t> - детский сад  № 35;</a:t>
            </a:r>
          </a:p>
          <a:p>
            <a:pPr algn="ctr"/>
            <a:r>
              <a:rPr lang="ru-RU" sz="2400" dirty="0" err="1"/>
              <a:t>Фазлыев</a:t>
            </a:r>
            <a:r>
              <a:rPr lang="ru-RU" sz="2400" dirty="0"/>
              <a:t> </a:t>
            </a:r>
            <a:r>
              <a:rPr lang="ru-RU" sz="2400" dirty="0" err="1"/>
              <a:t>Талгат</a:t>
            </a:r>
            <a:r>
              <a:rPr lang="ru-RU" sz="2400" dirty="0"/>
              <a:t> </a:t>
            </a:r>
            <a:r>
              <a:rPr lang="ru-RU" sz="2400" dirty="0" err="1"/>
              <a:t>Минахметович</a:t>
            </a:r>
            <a:r>
              <a:rPr lang="ru-RU" sz="2400" dirty="0"/>
              <a:t> - детский сад №74;</a:t>
            </a:r>
          </a:p>
          <a:p>
            <a:pPr algn="ctr"/>
            <a:r>
              <a:rPr lang="ru-RU" sz="2400" dirty="0" err="1"/>
              <a:t>Фастеева</a:t>
            </a:r>
            <a:r>
              <a:rPr lang="ru-RU" sz="2400" dirty="0"/>
              <a:t> </a:t>
            </a:r>
            <a:r>
              <a:rPr lang="ru-RU" sz="2400" dirty="0" err="1"/>
              <a:t>Гульмарьям</a:t>
            </a:r>
            <a:r>
              <a:rPr lang="ru-RU" sz="2400" dirty="0"/>
              <a:t> </a:t>
            </a:r>
            <a:r>
              <a:rPr lang="ru-RU" sz="2400" dirty="0" err="1"/>
              <a:t>Закировна</a:t>
            </a:r>
            <a:r>
              <a:rPr lang="ru-RU" sz="2400" dirty="0"/>
              <a:t> – </a:t>
            </a:r>
            <a:r>
              <a:rPr lang="ru-RU" sz="2400" dirty="0" err="1"/>
              <a:t>Шингальчинская</a:t>
            </a:r>
            <a:r>
              <a:rPr lang="ru-RU" sz="2400" dirty="0"/>
              <a:t> школа;</a:t>
            </a:r>
          </a:p>
          <a:p>
            <a:pPr algn="ctr"/>
            <a:r>
              <a:rPr lang="ru-RU" sz="2400" dirty="0"/>
              <a:t>Филиппова Тамара Александровна - колледж нефтехимии и нефтепереработки; </a:t>
            </a:r>
          </a:p>
          <a:p>
            <a:pPr algn="ctr"/>
            <a:r>
              <a:rPr lang="ru-RU" sz="2400" dirty="0"/>
              <a:t>Хабибуллина </a:t>
            </a:r>
            <a:r>
              <a:rPr lang="ru-RU" sz="2400" dirty="0" err="1"/>
              <a:t>Заиля</a:t>
            </a:r>
            <a:r>
              <a:rPr lang="ru-RU" sz="2400" dirty="0"/>
              <a:t> </a:t>
            </a:r>
            <a:r>
              <a:rPr lang="ru-RU" sz="2400" dirty="0" err="1"/>
              <a:t>Зариповна</a:t>
            </a:r>
            <a:r>
              <a:rPr lang="ru-RU" sz="2400" dirty="0"/>
              <a:t> - школа №2;</a:t>
            </a:r>
          </a:p>
          <a:p>
            <a:pPr algn="ctr"/>
            <a:r>
              <a:rPr lang="ru-RU" sz="2400" dirty="0" err="1"/>
              <a:t>Хаертдинов</a:t>
            </a:r>
            <a:r>
              <a:rPr lang="ru-RU" sz="2400" dirty="0"/>
              <a:t> Ринат </a:t>
            </a:r>
            <a:r>
              <a:rPr lang="ru-RU" sz="2400" dirty="0" err="1"/>
              <a:t>Рафикович</a:t>
            </a:r>
            <a:r>
              <a:rPr lang="ru-RU" sz="2400" dirty="0"/>
              <a:t> – Казанский инновационный университет;</a:t>
            </a:r>
          </a:p>
          <a:p>
            <a:pPr algn="ctr"/>
            <a:r>
              <a:rPr lang="ru-RU" sz="2400" dirty="0"/>
              <a:t>Хасанов Марат </a:t>
            </a:r>
            <a:r>
              <a:rPr lang="ru-RU" sz="2400" dirty="0" err="1"/>
              <a:t>Гайсинович</a:t>
            </a:r>
            <a:r>
              <a:rPr lang="ru-RU" sz="2400" dirty="0"/>
              <a:t> - колледж нефтехимии и нефтепереработки;</a:t>
            </a:r>
          </a:p>
          <a:p>
            <a:pPr algn="ctr"/>
            <a:r>
              <a:rPr lang="ru-RU" sz="2400" dirty="0" err="1"/>
              <a:t>Шайхутдинова</a:t>
            </a:r>
            <a:r>
              <a:rPr lang="ru-RU" sz="2400" dirty="0"/>
              <a:t> Светлана Георгиевна - школа №31;</a:t>
            </a:r>
          </a:p>
          <a:p>
            <a:pPr algn="ctr"/>
            <a:r>
              <a:rPr lang="ru-RU" sz="2400" dirty="0" err="1"/>
              <a:t>Шалангина</a:t>
            </a:r>
            <a:r>
              <a:rPr lang="ru-RU" sz="2400" dirty="0"/>
              <a:t> Роза Алексеевна - колледж нефтехимии и нефтепереработки;</a:t>
            </a:r>
          </a:p>
          <a:p>
            <a:pPr algn="ctr"/>
            <a:r>
              <a:rPr lang="ru-RU" sz="2400" dirty="0" err="1"/>
              <a:t>Шачнева</a:t>
            </a:r>
            <a:r>
              <a:rPr lang="ru-RU" sz="2400" dirty="0"/>
              <a:t> Валентина Ивановна – </a:t>
            </a:r>
            <a:r>
              <a:rPr lang="ru-RU" sz="2400" dirty="0" err="1"/>
              <a:t>Красноключинская</a:t>
            </a:r>
            <a:r>
              <a:rPr lang="ru-RU" sz="2400" dirty="0"/>
              <a:t>  школа;</a:t>
            </a:r>
          </a:p>
          <a:p>
            <a:pPr algn="ctr"/>
            <a:r>
              <a:rPr lang="ru-RU" sz="2400" dirty="0" err="1"/>
              <a:t>Шигапова</a:t>
            </a:r>
            <a:r>
              <a:rPr lang="ru-RU" sz="2400" dirty="0"/>
              <a:t> </a:t>
            </a:r>
            <a:r>
              <a:rPr lang="ru-RU" sz="2400" dirty="0" err="1"/>
              <a:t>Галья</a:t>
            </a:r>
            <a:r>
              <a:rPr lang="ru-RU" sz="2400" dirty="0"/>
              <a:t> </a:t>
            </a:r>
            <a:r>
              <a:rPr lang="ru-RU" sz="2400" dirty="0" err="1"/>
              <a:t>Ильясовна</a:t>
            </a:r>
            <a:r>
              <a:rPr lang="ru-RU" sz="2400" dirty="0"/>
              <a:t> - детский сад </a:t>
            </a:r>
            <a:r>
              <a:rPr lang="ru-RU" sz="2400" dirty="0" err="1"/>
              <a:t>пос.Камский</a:t>
            </a:r>
            <a:r>
              <a:rPr lang="ru-RU" sz="2400" dirty="0"/>
              <a:t>;</a:t>
            </a:r>
          </a:p>
          <a:p>
            <a:pPr algn="ctr"/>
            <a:r>
              <a:rPr lang="ru-RU" sz="2400" dirty="0" err="1"/>
              <a:t>Шульпина</a:t>
            </a:r>
            <a:r>
              <a:rPr lang="ru-RU" sz="2400" dirty="0"/>
              <a:t> Галина Тихоновна - школа №3.</a:t>
            </a:r>
          </a:p>
        </p:txBody>
      </p:sp>
    </p:spTree>
    <p:extLst>
      <p:ext uri="{BB962C8B-B14F-4D97-AF65-F5344CB8AC3E}">
        <p14:creationId xmlns:p14="http://schemas.microsoft.com/office/powerpoint/2010/main" val="394684998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fill="hold" grpId="0" nodeType="withEffect">
                                  <p:stCondLst>
                                    <p:cond delay="0"/>
                                  </p:stCondLst>
                                  <p:childTnLst>
                                    <p:animMotion origin="layout" path="M -0.01159 -0.00232 L -0.01159 -10.19861 " pathEditMode="relative" rAng="0" ptsTypes="AA">
                                      <p:cBhvr>
                                        <p:cTn id="6" dur="150000" fill="hold"/>
                                        <p:tgtEl>
                                          <p:spTgt spid="33793"/>
                                        </p:tgtEl>
                                        <p:attrNameLst>
                                          <p:attrName>ppt_x</p:attrName>
                                          <p:attrName>ppt_y</p:attrName>
                                        </p:attrNameLst>
                                      </p:cBhvr>
                                      <p:rCtr x="0" y="-50981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908721"/>
            <a:ext cx="12192000" cy="864096"/>
          </a:xfrm>
        </p:spPr>
        <p:txBody>
          <a:bodyPr/>
          <a:lstStyle/>
          <a:p>
            <a:r>
              <a:rPr lang="ru-RU" altLang="ru-RU" sz="3200" b="1" dirty="0">
                <a:solidFill>
                  <a:srgbClr val="C00000"/>
                </a:solidFill>
                <a:ea typeface="Times New Roman" charset="0"/>
                <a:cs typeface="Times New Roman" charset="0"/>
              </a:rPr>
              <a:t>Лучшие школы по результатам </a:t>
            </a:r>
            <a:r>
              <a:rPr lang="ru-RU" altLang="ru-RU" sz="3200" b="1" dirty="0" smtClean="0">
                <a:solidFill>
                  <a:srgbClr val="C00000"/>
                </a:solidFill>
                <a:ea typeface="Times New Roman" charset="0"/>
                <a:cs typeface="Times New Roman" charset="0"/>
              </a:rPr>
              <a:t>ЕГЭ</a:t>
            </a:r>
            <a:br>
              <a:rPr lang="ru-RU" altLang="ru-RU" sz="3200" b="1" dirty="0" smtClean="0">
                <a:solidFill>
                  <a:srgbClr val="C00000"/>
                </a:solidFill>
                <a:ea typeface="Times New Roman" charset="0"/>
                <a:cs typeface="Times New Roman" charset="0"/>
              </a:rPr>
            </a:br>
            <a:r>
              <a:rPr lang="ru-RU" altLang="ru-RU" sz="3200" b="1" u="sng" dirty="0">
                <a:solidFill>
                  <a:srgbClr val="C00000"/>
                </a:solidFill>
                <a:ea typeface="Times New Roman" charset="0"/>
                <a:cs typeface="Times New Roman" charset="0"/>
              </a:rPr>
              <a:t/>
            </a:r>
            <a:br>
              <a:rPr lang="ru-RU" altLang="ru-RU" sz="3200" b="1" u="sng" dirty="0">
                <a:solidFill>
                  <a:srgbClr val="C00000"/>
                </a:solidFill>
                <a:ea typeface="Times New Roman" charset="0"/>
                <a:cs typeface="Times New Roman" charset="0"/>
              </a:rPr>
            </a:br>
            <a:r>
              <a:rPr lang="ru-RU" altLang="ru-RU" sz="2800" b="1" dirty="0" smtClean="0">
                <a:ea typeface="Times New Roman" charset="0"/>
                <a:cs typeface="Times New Roman" charset="0"/>
              </a:rPr>
              <a:t>Лицей №35</a:t>
            </a:r>
            <a:br>
              <a:rPr lang="ru-RU" altLang="ru-RU" sz="2800" b="1" dirty="0" smtClean="0">
                <a:ea typeface="Times New Roman" charset="0"/>
                <a:cs typeface="Times New Roman" charset="0"/>
              </a:rPr>
            </a:br>
            <a:r>
              <a:rPr lang="ru-RU" altLang="ru-RU" sz="2800" b="1" dirty="0" smtClean="0">
                <a:ea typeface="Times New Roman" charset="0"/>
                <a:cs typeface="Times New Roman" charset="0"/>
              </a:rPr>
              <a:t>Гимназия №22</a:t>
            </a:r>
            <a:br>
              <a:rPr lang="ru-RU" altLang="ru-RU" sz="2800" b="1" dirty="0" smtClean="0">
                <a:ea typeface="Times New Roman" charset="0"/>
                <a:cs typeface="Times New Roman" charset="0"/>
              </a:rPr>
            </a:br>
            <a:r>
              <a:rPr lang="ru-RU" altLang="ru-RU" sz="2800" b="1" dirty="0" smtClean="0">
                <a:ea typeface="Times New Roman" charset="0"/>
                <a:cs typeface="Times New Roman" charset="0"/>
              </a:rPr>
              <a:t>Лицей №24</a:t>
            </a:r>
            <a:br>
              <a:rPr lang="ru-RU" altLang="ru-RU" sz="2800" b="1" dirty="0" smtClean="0">
                <a:ea typeface="Times New Roman" charset="0"/>
                <a:cs typeface="Times New Roman" charset="0"/>
              </a:rPr>
            </a:br>
            <a:r>
              <a:rPr lang="ru-RU" altLang="ru-RU" sz="2800" b="1" dirty="0" smtClean="0">
                <a:ea typeface="Times New Roman" charset="0"/>
                <a:cs typeface="Times New Roman" charset="0"/>
              </a:rPr>
              <a:t>Школа №33</a:t>
            </a:r>
            <a:br>
              <a:rPr lang="ru-RU" altLang="ru-RU" sz="2800" b="1" dirty="0" smtClean="0">
                <a:ea typeface="Times New Roman" charset="0"/>
                <a:cs typeface="Times New Roman" charset="0"/>
              </a:rPr>
            </a:br>
            <a:r>
              <a:rPr lang="ru-RU" altLang="ru-RU" sz="2800" b="1" dirty="0" smtClean="0">
                <a:ea typeface="Times New Roman" charset="0"/>
                <a:cs typeface="Times New Roman" charset="0"/>
              </a:rPr>
              <a:t>Школа №10</a:t>
            </a:r>
            <a:br>
              <a:rPr lang="ru-RU" altLang="ru-RU" sz="2800" b="1" dirty="0" smtClean="0">
                <a:ea typeface="Times New Roman" charset="0"/>
                <a:cs typeface="Times New Roman" charset="0"/>
              </a:rPr>
            </a:br>
            <a:r>
              <a:rPr lang="ru-RU" altLang="ru-RU" sz="2800" b="1" dirty="0" smtClean="0">
                <a:ea typeface="Times New Roman" charset="0"/>
                <a:cs typeface="Times New Roman" charset="0"/>
              </a:rPr>
              <a:t>Гимназия №25</a:t>
            </a:r>
            <a:br>
              <a:rPr lang="ru-RU" altLang="ru-RU" sz="2800" b="1" dirty="0" smtClean="0">
                <a:ea typeface="Times New Roman" charset="0"/>
                <a:cs typeface="Times New Roman" charset="0"/>
              </a:rPr>
            </a:br>
            <a:r>
              <a:rPr lang="ru-RU" altLang="ru-RU" sz="2800" b="1" dirty="0" smtClean="0">
                <a:ea typeface="Times New Roman" charset="0"/>
                <a:cs typeface="Times New Roman" charset="0"/>
              </a:rPr>
              <a:t>Гимназия №32</a:t>
            </a:r>
            <a:br>
              <a:rPr lang="ru-RU" altLang="ru-RU" sz="2800" b="1" dirty="0" smtClean="0">
                <a:ea typeface="Times New Roman" charset="0"/>
                <a:cs typeface="Times New Roman" charset="0"/>
              </a:rPr>
            </a:br>
            <a:r>
              <a:rPr lang="ru-RU" altLang="ru-RU" sz="2800" b="1" dirty="0" smtClean="0">
                <a:ea typeface="Times New Roman" charset="0"/>
                <a:cs typeface="Times New Roman" charset="0"/>
              </a:rPr>
              <a:t>Школа №26</a:t>
            </a:r>
            <a:br>
              <a:rPr lang="ru-RU" altLang="ru-RU" sz="2800" b="1" dirty="0" smtClean="0">
                <a:ea typeface="Times New Roman" charset="0"/>
                <a:cs typeface="Times New Roman" charset="0"/>
              </a:rPr>
            </a:br>
            <a:r>
              <a:rPr lang="ru-RU" altLang="ru-RU" sz="2800" b="1" dirty="0" smtClean="0">
                <a:ea typeface="Times New Roman" charset="0"/>
                <a:cs typeface="Times New Roman" charset="0"/>
              </a:rPr>
              <a:t>Гимназия №2</a:t>
            </a:r>
            <a:br>
              <a:rPr lang="ru-RU" altLang="ru-RU" sz="2800" b="1" dirty="0" smtClean="0">
                <a:ea typeface="Times New Roman" charset="0"/>
                <a:cs typeface="Times New Roman" charset="0"/>
              </a:rPr>
            </a:br>
            <a:r>
              <a:rPr lang="ru-RU" altLang="ru-RU" sz="2800" b="1" dirty="0" smtClean="0">
                <a:ea typeface="Times New Roman" charset="0"/>
                <a:cs typeface="Times New Roman" charset="0"/>
              </a:rPr>
              <a:t>Школа №3 </a:t>
            </a:r>
            <a:endParaRPr lang="ru-RU" sz="2800" dirty="0"/>
          </a:p>
        </p:txBody>
      </p:sp>
    </p:spTree>
    <p:extLst>
      <p:ext uri="{BB962C8B-B14F-4D97-AF65-F5344CB8AC3E}">
        <p14:creationId xmlns:p14="http://schemas.microsoft.com/office/powerpoint/2010/main" val="90757651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0" y="183513"/>
            <a:ext cx="121920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ru-RU" altLang="ru-RU" sz="3200" b="1" i="0" u="none" strike="noStrike" cap="none" normalizeH="0" baseline="0" dirty="0" smtClean="0">
              <a:ln>
                <a:noFill/>
              </a:ln>
              <a:solidFill>
                <a:srgbClr val="C00000"/>
              </a:solidFill>
              <a:effectLst/>
              <a:latin typeface="+mn-lt"/>
              <a:ea typeface="Calibri" panose="020F0502020204030204" pitchFamily="34"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3200" b="1" i="0" u="none" strike="noStrike" cap="none" normalizeH="0" baseline="0" dirty="0" smtClean="0">
                <a:ln>
                  <a:noFill/>
                </a:ln>
                <a:solidFill>
                  <a:srgbClr val="C00000"/>
                </a:solidFill>
                <a:effectLst/>
                <a:latin typeface="+mn-lt"/>
                <a:ea typeface="Calibri" panose="020F0502020204030204" pitchFamily="34" charset="0"/>
                <a:cs typeface="Times New Roman" panose="02020603050405020304" pitchFamily="18" charset="0"/>
              </a:rPr>
              <a:t>Инклюзивное образование</a:t>
            </a:r>
            <a:endParaRPr kumimoji="0" lang="ru-RU" altLang="ru-RU" sz="3200" b="1" i="0" u="none" strike="noStrike" cap="none" normalizeH="0" baseline="0" dirty="0" smtClean="0">
              <a:ln>
                <a:noFill/>
              </a:ln>
              <a:solidFill>
                <a:srgbClr val="C00000"/>
              </a:solidFill>
              <a:effectLst/>
              <a:latin typeface="+mn-lt"/>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ru-RU" altLang="ru-RU" sz="3200" b="1" i="0" u="none" strike="noStrike" cap="none" normalizeH="0" baseline="0" dirty="0" smtClean="0">
              <a:ln>
                <a:noFill/>
              </a:ln>
              <a:solidFill>
                <a:srgbClr val="C00000"/>
              </a:solidFill>
              <a:effectLst/>
              <a:latin typeface="+mn-lt"/>
              <a:ea typeface="Calibri" panose="020F0502020204030204" pitchFamily="34" charset="0"/>
              <a:cs typeface="Times New Roman" panose="02020603050405020304" pitchFamily="18" charset="0"/>
            </a:endParaRPr>
          </a:p>
        </p:txBody>
      </p:sp>
      <p:graphicFrame>
        <p:nvGraphicFramePr>
          <p:cNvPr id="4" name="Таблица 3"/>
          <p:cNvGraphicFramePr>
            <a:graphicFrameLocks noGrp="1"/>
          </p:cNvGraphicFramePr>
          <p:nvPr/>
        </p:nvGraphicFramePr>
        <p:xfrm>
          <a:off x="-1" y="2000240"/>
          <a:ext cx="12192000" cy="485776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0000"/>
                    </a:ext>
                  </a:extLst>
                </a:gridCol>
                <a:gridCol w="2032000">
                  <a:extLst>
                    <a:ext uri="{9D8B030D-6E8A-4147-A177-3AD203B41FA5}">
                      <a16:colId xmlns:a16="http://schemas.microsoft.com/office/drawing/2014/main" val="20001"/>
                    </a:ext>
                  </a:extLst>
                </a:gridCol>
                <a:gridCol w="2032000">
                  <a:extLst>
                    <a:ext uri="{9D8B030D-6E8A-4147-A177-3AD203B41FA5}">
                      <a16:colId xmlns:a16="http://schemas.microsoft.com/office/drawing/2014/main" val="20002"/>
                    </a:ext>
                  </a:extLst>
                </a:gridCol>
                <a:gridCol w="4064000">
                  <a:extLst>
                    <a:ext uri="{9D8B030D-6E8A-4147-A177-3AD203B41FA5}">
                      <a16:colId xmlns:a16="http://schemas.microsoft.com/office/drawing/2014/main" val="20003"/>
                    </a:ext>
                  </a:extLst>
                </a:gridCol>
              </a:tblGrid>
              <a:tr h="1973464">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800" b="1" dirty="0" smtClean="0">
                          <a:solidFill>
                            <a:schemeClr val="tx1"/>
                          </a:solidFill>
                          <a:latin typeface="+mn-lt"/>
                          <a:cs typeface="Times New Roman" pitchFamily="18" charset="0"/>
                        </a:rPr>
                        <a:t>6 учреждений для детей с ОВЗ</a:t>
                      </a:r>
                    </a:p>
                    <a:p>
                      <a:pPr algn="ctr"/>
                      <a:endParaRPr lang="ru-RU" sz="2800" b="1" dirty="0" smtClean="0">
                        <a:solidFill>
                          <a:schemeClr val="tx1"/>
                        </a:solidFill>
                        <a:latin typeface="+mn-lt"/>
                        <a:cs typeface="Times New Roman" pitchFamily="18" charset="0"/>
                      </a:endParaRPr>
                    </a:p>
                    <a:p>
                      <a:pPr algn="ctr"/>
                      <a:endParaRPr lang="ru-RU" sz="2800" b="1" dirty="0" smtClean="0">
                        <a:solidFill>
                          <a:schemeClr val="tx1"/>
                        </a:solidFill>
                        <a:latin typeface="+mn-lt"/>
                        <a:cs typeface="Times New Roman" pitchFamily="18" charset="0"/>
                      </a:endParaRPr>
                    </a:p>
                    <a:p>
                      <a:pPr algn="ctr"/>
                      <a:endParaRPr lang="ru-RU" sz="2800" b="1" dirty="0">
                        <a:solidFill>
                          <a:schemeClr val="tx1"/>
                        </a:solidFill>
                        <a:latin typeface="+mn-lt"/>
                        <a:cs typeface="Times New Roman" pitchFamily="18" charset="0"/>
                      </a:endParaRPr>
                    </a:p>
                  </a:txBody>
                  <a:tcP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ctr"/>
                      <a:endParaRPr lang="ru-RU" sz="2800" b="1"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800" b="1" dirty="0" smtClean="0">
                          <a:solidFill>
                            <a:schemeClr val="tx1"/>
                          </a:solidFill>
                          <a:latin typeface="+mn-lt"/>
                          <a:cs typeface="Times New Roman" pitchFamily="18" charset="0"/>
                        </a:rPr>
                        <a:t>5 школ с отдельными классами для детей с ОВЗ</a:t>
                      </a:r>
                    </a:p>
                    <a:p>
                      <a:pPr algn="ctr"/>
                      <a:endParaRPr lang="ru-RU" sz="2800" b="1" dirty="0">
                        <a:solidFill>
                          <a:schemeClr val="tx1"/>
                        </a:solidFill>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ctr"/>
                      <a:endParaRPr lang="ru-RU" sz="2800" b="1"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288429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800" b="1" dirty="0" err="1" smtClean="0">
                          <a:latin typeface="+mn-lt"/>
                          <a:cs typeface="Times New Roman" pitchFamily="18" charset="0"/>
                        </a:rPr>
                        <a:t>Психолого-медико-педагогическая</a:t>
                      </a:r>
                      <a:r>
                        <a:rPr lang="ru-RU" sz="2800" b="1" baseline="0" dirty="0" smtClean="0">
                          <a:latin typeface="+mn-lt"/>
                          <a:cs typeface="Times New Roman" pitchFamily="18" charset="0"/>
                        </a:rPr>
                        <a:t> комиссия</a:t>
                      </a:r>
                      <a:r>
                        <a:rPr lang="ru-RU" sz="2800" b="1" dirty="0" smtClean="0">
                          <a:latin typeface="+mn-lt"/>
                          <a:cs typeface="Times New Roman" pitchFamily="18" charset="0"/>
                        </a:rPr>
                        <a:t> </a:t>
                      </a:r>
                    </a:p>
                    <a:p>
                      <a:pPr algn="ctr"/>
                      <a:endParaRPr lang="ru-RU" sz="2800" b="1" dirty="0">
                        <a:latin typeface="+mn-lt"/>
                        <a:cs typeface="Times New Roman" pitchFamily="18" charset="0"/>
                      </a:endParaRPr>
                    </a:p>
                  </a:txBody>
                  <a:tcP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800" b="1" dirty="0" smtClean="0">
                          <a:latin typeface="+mn-lt"/>
                          <a:cs typeface="Times New Roman" pitchFamily="18" charset="0"/>
                        </a:rPr>
                        <a:t>ППМС </a:t>
                      </a:r>
                      <a:r>
                        <a:rPr lang="ru-RU" sz="2800" b="1" dirty="0" err="1" smtClean="0">
                          <a:latin typeface="+mn-lt"/>
                          <a:cs typeface="Times New Roman" pitchFamily="18" charset="0"/>
                        </a:rPr>
                        <a:t>ЦДиК</a:t>
                      </a:r>
                      <a:r>
                        <a:rPr lang="ru-RU" sz="2800" b="1" dirty="0" smtClean="0">
                          <a:latin typeface="+mn-lt"/>
                          <a:cs typeface="Times New Roman" pitchFamily="18" charset="0"/>
                        </a:rPr>
                        <a:t> – ресурсный центр по сопровождению участников учебного процесса</a:t>
                      </a:r>
                    </a:p>
                    <a:p>
                      <a:pPr algn="ctr"/>
                      <a:endParaRPr lang="ru-RU" sz="2800" b="1" dirty="0">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hMerge="1">
                  <a:txBody>
                    <a:bodyPr/>
                    <a:lstStyle/>
                    <a:p>
                      <a:endParaRPr lang="ru-RU"/>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800" b="1" dirty="0" smtClean="0">
                          <a:latin typeface="+mn-lt"/>
                          <a:cs typeface="Times New Roman" pitchFamily="18" charset="0"/>
                        </a:rPr>
                        <a:t>Доступная среда: 25 школ, 4 учреждения СПО и 3 учреждения дополнительного образования</a:t>
                      </a:r>
                    </a:p>
                    <a:p>
                      <a:pPr algn="ctr"/>
                      <a:endParaRPr lang="ru-RU" sz="2800" b="1" dirty="0">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40501442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4"/>
          <p:cNvGraphicFramePr>
            <a:graphicFrameLocks noGrp="1"/>
          </p:cNvGraphicFramePr>
          <p:nvPr/>
        </p:nvGraphicFramePr>
        <p:xfrm>
          <a:off x="0" y="2000240"/>
          <a:ext cx="12192000" cy="4857760"/>
        </p:xfrm>
        <a:graphic>
          <a:graphicData uri="http://schemas.openxmlformats.org/drawingml/2006/table">
            <a:tbl>
              <a:tblPr firstRow="1" bandRow="1">
                <a:tableStyleId>{5C22544A-7EE6-4342-B048-85BDC9FD1C3A}</a:tableStyleId>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20001"/>
                    </a:ext>
                  </a:extLst>
                </a:gridCol>
              </a:tblGrid>
              <a:tr h="1700216">
                <a:tc>
                  <a:txBody>
                    <a:bodyPr/>
                    <a:lstStyle/>
                    <a:p>
                      <a:pPr algn="ctr"/>
                      <a:r>
                        <a:rPr lang="ru-RU" sz="2800" dirty="0" smtClean="0">
                          <a:solidFill>
                            <a:schemeClr val="tx1"/>
                          </a:solidFill>
                          <a:latin typeface="+mn-lt"/>
                          <a:cs typeface="Times New Roman" pitchFamily="18" charset="0"/>
                        </a:rPr>
                        <a:t>Медицинский колледж</a:t>
                      </a:r>
                      <a:endParaRPr lang="ru-RU" sz="2800" dirty="0">
                        <a:solidFill>
                          <a:schemeClr val="tx1"/>
                        </a:solidFill>
                        <a:latin typeface="+mn-lt"/>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ru-RU" sz="2800" dirty="0" smtClean="0">
                          <a:solidFill>
                            <a:schemeClr val="tx1"/>
                          </a:solidFill>
                          <a:latin typeface="+mn-lt"/>
                          <a:cs typeface="Times New Roman" pitchFamily="18" charset="0"/>
                        </a:rPr>
                        <a:t>Агропромышленный колледж</a:t>
                      </a:r>
                      <a:endParaRPr lang="ru-RU" sz="2800" dirty="0">
                        <a:solidFill>
                          <a:schemeClr val="tx1"/>
                        </a:solidFill>
                        <a:latin typeface="+mn-lt"/>
                      </a:endParaRP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15754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800" b="1" dirty="0" smtClean="0">
                          <a:solidFill>
                            <a:schemeClr val="tx1"/>
                          </a:solidFill>
                          <a:latin typeface="+mn-lt"/>
                          <a:cs typeface="Times New Roman" pitchFamily="18" charset="0"/>
                        </a:rPr>
                        <a:t>Профессиональное образование для слепых и слабовидящих детей </a:t>
                      </a:r>
                    </a:p>
                    <a:p>
                      <a:pPr algn="ctr"/>
                      <a:endParaRPr lang="ru-RU" sz="2800" dirty="0">
                        <a:solidFill>
                          <a:schemeClr val="tx1"/>
                        </a:solidFill>
                        <a:latin typeface="+mn-lt"/>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800" b="1" dirty="0" smtClean="0">
                          <a:solidFill>
                            <a:schemeClr val="tx1"/>
                          </a:solidFill>
                          <a:latin typeface="+mn-lt"/>
                          <a:cs typeface="Times New Roman" pitchFamily="18" charset="0"/>
                        </a:rPr>
                        <a:t>Профессиональное образование детей с интеллектуальными нарушениями </a:t>
                      </a:r>
                      <a:endParaRPr lang="en-US" sz="2800" b="1" dirty="0" smtClean="0">
                        <a:solidFill>
                          <a:schemeClr val="tx1"/>
                        </a:solidFill>
                        <a:latin typeface="+mn-lt"/>
                        <a:cs typeface="Times New Roman" pitchFamily="18" charset="0"/>
                      </a:endParaRPr>
                    </a:p>
                    <a:p>
                      <a:pPr algn="ctr"/>
                      <a:endParaRPr lang="ru-RU" sz="2800" dirty="0">
                        <a:solidFill>
                          <a:schemeClr val="tx1"/>
                        </a:solidFill>
                        <a:latin typeface="+mn-lt"/>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10001"/>
                  </a:ext>
                </a:extLst>
              </a:tr>
            </a:tbl>
          </a:graphicData>
        </a:graphic>
      </p:graphicFrame>
      <p:sp>
        <p:nvSpPr>
          <p:cNvPr id="6" name="Прямоугольник 5"/>
          <p:cNvSpPr/>
          <p:nvPr/>
        </p:nvSpPr>
        <p:spPr>
          <a:xfrm>
            <a:off x="0" y="785794"/>
            <a:ext cx="12192000" cy="584775"/>
          </a:xfrm>
          <a:prstGeom prst="rect">
            <a:avLst/>
          </a:prstGeom>
        </p:spPr>
        <p:txBody>
          <a:bodyPr wrap="square">
            <a:spAutoFit/>
          </a:bodyPr>
          <a:lstStyle/>
          <a:p>
            <a:pPr lvl="0" algn="ctr"/>
            <a:r>
              <a:rPr lang="ru-RU" altLang="ru-RU" sz="3200" b="1" dirty="0" smtClean="0">
                <a:solidFill>
                  <a:srgbClr val="C00000"/>
                </a:solidFill>
                <a:latin typeface="+mn-lt"/>
                <a:ea typeface="Calibri" panose="020F0502020204030204" pitchFamily="34" charset="0"/>
                <a:cs typeface="Times New Roman" panose="02020603050405020304" pitchFamily="18" charset="0"/>
              </a:rPr>
              <a:t>Инклюзивное образование</a:t>
            </a:r>
            <a:endParaRPr lang="ru-RU" altLang="ru-RU" sz="3200" b="1" dirty="0" smtClean="0">
              <a:solidFill>
                <a:srgbClr val="C00000"/>
              </a:solidFill>
              <a:latin typeface="+mn-lt"/>
            </a:endParaRPr>
          </a:p>
        </p:txBody>
      </p:sp>
    </p:spTree>
    <p:extLst>
      <p:ext uri="{BB962C8B-B14F-4D97-AF65-F5344CB8AC3E}">
        <p14:creationId xmlns:p14="http://schemas.microsoft.com/office/powerpoint/2010/main" val="170078359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857232"/>
            <a:ext cx="12192000" cy="550343"/>
          </a:xfrm>
          <a:prstGeom prst="rect">
            <a:avLst/>
          </a:prstGeom>
        </p:spPr>
        <p:txBody>
          <a:bodyPr wrap="square">
            <a:spAutoFit/>
          </a:bodyPr>
          <a:lstStyle/>
          <a:p>
            <a:pPr algn="ctr">
              <a:lnSpc>
                <a:spcPct val="107000"/>
              </a:lnSpc>
              <a:spcAft>
                <a:spcPts val="800"/>
              </a:spcAft>
            </a:pPr>
            <a:r>
              <a:rPr lang="ru-RU" sz="3000" b="1" dirty="0">
                <a:solidFill>
                  <a:srgbClr val="C00000"/>
                </a:solidFill>
                <a:latin typeface="+mn-lt"/>
                <a:ea typeface="Calibri" panose="020F0502020204030204" pitchFamily="34" charset="0"/>
                <a:cs typeface="Times New Roman" panose="02020603050405020304" pitchFamily="18" charset="0"/>
              </a:rPr>
              <a:t>Результативность учащихся </a:t>
            </a:r>
            <a:r>
              <a:rPr lang="ru-RU" sz="3000" b="1" dirty="0" smtClean="0">
                <a:solidFill>
                  <a:srgbClr val="C00000"/>
                </a:solidFill>
                <a:latin typeface="+mn-lt"/>
                <a:ea typeface="Calibri" panose="020F0502020204030204" pitchFamily="34" charset="0"/>
                <a:cs typeface="Times New Roman" panose="02020603050405020304" pitchFamily="18" charset="0"/>
              </a:rPr>
              <a:t>по </a:t>
            </a:r>
            <a:r>
              <a:rPr lang="ru-RU" sz="3000" b="1" dirty="0">
                <a:solidFill>
                  <a:srgbClr val="C00000"/>
                </a:solidFill>
                <a:latin typeface="+mn-lt"/>
                <a:ea typeface="Calibri" panose="020F0502020204030204" pitchFamily="34" charset="0"/>
                <a:cs typeface="Times New Roman" panose="02020603050405020304" pitchFamily="18" charset="0"/>
              </a:rPr>
              <a:t>итогам всех этапов </a:t>
            </a:r>
            <a:r>
              <a:rPr lang="ru-RU" sz="3000" b="1" dirty="0" smtClean="0">
                <a:solidFill>
                  <a:srgbClr val="C00000"/>
                </a:solidFill>
                <a:latin typeface="+mn-lt"/>
                <a:ea typeface="Calibri" panose="020F0502020204030204" pitchFamily="34" charset="0"/>
                <a:cs typeface="Times New Roman" panose="02020603050405020304" pitchFamily="18" charset="0"/>
              </a:rPr>
              <a:t>олимпиад</a:t>
            </a:r>
            <a:endParaRPr lang="ru-RU" sz="3000" b="1" dirty="0">
              <a:solidFill>
                <a:srgbClr val="C00000"/>
              </a:solidFill>
              <a:effectLst/>
              <a:latin typeface="+mn-lt"/>
              <a:ea typeface="Calibri" panose="020F0502020204030204" pitchFamily="34" charset="0"/>
              <a:cs typeface="Times New Roman" panose="02020603050405020304" pitchFamily="18" charset="0"/>
            </a:endParaRPr>
          </a:p>
        </p:txBody>
      </p:sp>
      <p:graphicFrame>
        <p:nvGraphicFramePr>
          <p:cNvPr id="5" name="Диаграмма 4"/>
          <p:cNvGraphicFramePr/>
          <p:nvPr/>
        </p:nvGraphicFramePr>
        <p:xfrm>
          <a:off x="523836" y="1928802"/>
          <a:ext cx="11144328" cy="449528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1858343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1057197467"/>
              </p:ext>
            </p:extLst>
          </p:nvPr>
        </p:nvGraphicFramePr>
        <p:xfrm>
          <a:off x="3595670" y="2365479"/>
          <a:ext cx="4214842" cy="3992479"/>
        </p:xfrm>
        <a:graphic>
          <a:graphicData uri="http://schemas.openxmlformats.org/drawingml/2006/table">
            <a:tbl>
              <a:tblPr firstRow="1" bandRow="1">
                <a:tableStyleId>{5C22544A-7EE6-4342-B048-85BDC9FD1C3A}</a:tableStyleId>
              </a:tblPr>
              <a:tblGrid>
                <a:gridCol w="4214842">
                  <a:extLst>
                    <a:ext uri="{9D8B030D-6E8A-4147-A177-3AD203B41FA5}">
                      <a16:colId xmlns:a16="http://schemas.microsoft.com/office/drawing/2014/main" val="848812355"/>
                    </a:ext>
                  </a:extLst>
                </a:gridCol>
              </a:tblGrid>
              <a:tr h="3992479">
                <a:tc>
                  <a:txBody>
                    <a:bodyPr/>
                    <a:lstStyle/>
                    <a:p>
                      <a:pPr indent="0" algn="ctr">
                        <a:lnSpc>
                          <a:spcPct val="100000"/>
                        </a:lnSpc>
                      </a:pPr>
                      <a:r>
                        <a:rPr lang="ru-RU" sz="2800" b="0" dirty="0" smtClean="0">
                          <a:solidFill>
                            <a:schemeClr val="tx1"/>
                          </a:solidFill>
                          <a:latin typeface="+mn-lt"/>
                          <a:cs typeface="Times New Roman" pitchFamily="18" charset="0"/>
                        </a:rPr>
                        <a:t>Школа</a:t>
                      </a:r>
                      <a:r>
                        <a:rPr lang="ru-RU" sz="2800" b="0" baseline="0" dirty="0" smtClean="0">
                          <a:solidFill>
                            <a:schemeClr val="tx1"/>
                          </a:solidFill>
                          <a:latin typeface="+mn-lt"/>
                          <a:cs typeface="Times New Roman" pitchFamily="18" charset="0"/>
                        </a:rPr>
                        <a:t> №10</a:t>
                      </a:r>
                      <a:endParaRPr lang="ru-RU" sz="2800" b="0" dirty="0">
                        <a:solidFill>
                          <a:schemeClr val="tx1"/>
                        </a:solidFill>
                        <a:latin typeface="+mn-lt"/>
                        <a:cs typeface="Times New Roman" pitchFamily="18" charset="0"/>
                      </a:endParaRPr>
                    </a:p>
                    <a:p>
                      <a:pPr indent="0" algn="ctr">
                        <a:lnSpc>
                          <a:spcPct val="100000"/>
                        </a:lnSpc>
                      </a:pPr>
                      <a:r>
                        <a:rPr lang="ru-RU" sz="2800" b="0" dirty="0" smtClean="0">
                          <a:solidFill>
                            <a:schemeClr val="tx1"/>
                          </a:solidFill>
                          <a:latin typeface="+mn-lt"/>
                          <a:cs typeface="Times New Roman" pitchFamily="18" charset="0"/>
                        </a:rPr>
                        <a:t>Гимназия №</a:t>
                      </a:r>
                      <a:r>
                        <a:rPr lang="en-US" sz="2800" b="0" dirty="0" smtClean="0">
                          <a:solidFill>
                            <a:schemeClr val="tx1"/>
                          </a:solidFill>
                          <a:latin typeface="+mn-lt"/>
                          <a:cs typeface="Times New Roman" pitchFamily="18" charset="0"/>
                        </a:rPr>
                        <a:t>22</a:t>
                      </a:r>
                      <a:endParaRPr lang="ru-RU" sz="2800" b="0" dirty="0">
                        <a:solidFill>
                          <a:schemeClr val="tx1"/>
                        </a:solidFill>
                        <a:latin typeface="+mn-lt"/>
                        <a:cs typeface="Times New Roman" pitchFamily="18" charset="0"/>
                      </a:endParaRPr>
                    </a:p>
                    <a:p>
                      <a:pPr indent="0" algn="ctr">
                        <a:lnSpc>
                          <a:spcPct val="100000"/>
                        </a:lnSpc>
                      </a:pPr>
                      <a:r>
                        <a:rPr lang="ru-RU" sz="2800" b="0" dirty="0" smtClean="0">
                          <a:solidFill>
                            <a:schemeClr val="tx1"/>
                          </a:solidFill>
                          <a:latin typeface="+mn-lt"/>
                          <a:cs typeface="Times New Roman" pitchFamily="18" charset="0"/>
                        </a:rPr>
                        <a:t>Лицей №24</a:t>
                      </a:r>
                      <a:endParaRPr lang="ru-RU" sz="2800" b="0" dirty="0">
                        <a:solidFill>
                          <a:schemeClr val="tx1"/>
                        </a:solidFill>
                        <a:latin typeface="+mn-lt"/>
                        <a:cs typeface="Times New Roman" pitchFamily="18" charset="0"/>
                      </a:endParaRPr>
                    </a:p>
                    <a:p>
                      <a:pPr indent="0" algn="ctr">
                        <a:lnSpc>
                          <a:spcPct val="100000"/>
                        </a:lnSpc>
                      </a:pPr>
                      <a:r>
                        <a:rPr lang="ru-RU" sz="2800" b="0" dirty="0" smtClean="0">
                          <a:solidFill>
                            <a:schemeClr val="tx1"/>
                          </a:solidFill>
                          <a:latin typeface="+mn-lt"/>
                          <a:cs typeface="Times New Roman" pitchFamily="18" charset="0"/>
                        </a:rPr>
                        <a:t>Гимназия №25</a:t>
                      </a:r>
                      <a:endParaRPr lang="ru-RU" sz="2800" b="0" dirty="0">
                        <a:solidFill>
                          <a:schemeClr val="tx1"/>
                        </a:solidFill>
                        <a:latin typeface="+mn-lt"/>
                        <a:cs typeface="Times New Roman" pitchFamily="18" charset="0"/>
                      </a:endParaRPr>
                    </a:p>
                    <a:p>
                      <a:pPr indent="0" algn="ctr">
                        <a:lnSpc>
                          <a:spcPct val="100000"/>
                        </a:lnSpc>
                      </a:pPr>
                      <a:r>
                        <a:rPr lang="ru-RU" sz="2800" b="0" dirty="0" smtClean="0">
                          <a:solidFill>
                            <a:schemeClr val="tx1"/>
                          </a:solidFill>
                          <a:latin typeface="+mn-lt"/>
                          <a:cs typeface="Times New Roman" pitchFamily="18" charset="0"/>
                        </a:rPr>
                        <a:t>Школа №27</a:t>
                      </a:r>
                      <a:endParaRPr lang="ru-RU" sz="2800" b="0" dirty="0">
                        <a:solidFill>
                          <a:schemeClr val="tx1"/>
                        </a:solidFill>
                        <a:latin typeface="+mn-lt"/>
                        <a:cs typeface="Times New Roman" pitchFamily="18" charset="0"/>
                      </a:endParaRPr>
                    </a:p>
                    <a:p>
                      <a:pPr indent="0" algn="ctr">
                        <a:lnSpc>
                          <a:spcPct val="100000"/>
                        </a:lnSpc>
                        <a:spcAft>
                          <a:spcPts val="0"/>
                        </a:spcAft>
                      </a:pPr>
                      <a:r>
                        <a:rPr lang="ru-RU" sz="2800" b="0" dirty="0" smtClean="0">
                          <a:solidFill>
                            <a:schemeClr val="tx1"/>
                          </a:solidFill>
                          <a:effectLst/>
                          <a:latin typeface="+mn-lt"/>
                          <a:ea typeface="Calibri" panose="020F0502020204030204" pitchFamily="34" charset="0"/>
                          <a:cs typeface="Times New Roman" pitchFamily="18" charset="0"/>
                        </a:rPr>
                        <a:t>Гимназия</a:t>
                      </a:r>
                      <a:r>
                        <a:rPr lang="ru-RU" sz="2800" b="0" baseline="0" dirty="0" smtClean="0">
                          <a:solidFill>
                            <a:schemeClr val="tx1"/>
                          </a:solidFill>
                          <a:effectLst/>
                          <a:latin typeface="+mn-lt"/>
                          <a:ea typeface="Calibri" panose="020F0502020204030204" pitchFamily="34" charset="0"/>
                          <a:cs typeface="Times New Roman" pitchFamily="18" charset="0"/>
                        </a:rPr>
                        <a:t> №32</a:t>
                      </a:r>
                      <a:endParaRPr lang="ru-RU" sz="2800" b="0" dirty="0">
                        <a:solidFill>
                          <a:schemeClr val="tx1"/>
                        </a:solidFill>
                        <a:effectLst/>
                        <a:latin typeface="+mn-lt"/>
                        <a:ea typeface="Calibri" panose="020F0502020204030204" pitchFamily="34" charset="0"/>
                        <a:cs typeface="Times New Roman"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ru-RU" sz="2800" b="0" dirty="0" smtClean="0">
                          <a:solidFill>
                            <a:schemeClr val="tx1"/>
                          </a:solidFill>
                          <a:effectLst/>
                          <a:latin typeface="+mn-lt"/>
                          <a:ea typeface="Calibri" panose="020F0502020204030204" pitchFamily="34" charset="0"/>
                          <a:cs typeface="Times New Roman" pitchFamily="18" charset="0"/>
                        </a:rPr>
                        <a:t>Школа №33</a:t>
                      </a:r>
                      <a:endParaRPr lang="ru-RU" sz="2800" b="0" dirty="0">
                        <a:solidFill>
                          <a:schemeClr val="tx1"/>
                        </a:solidFill>
                        <a:effectLst/>
                        <a:latin typeface="+mn-lt"/>
                        <a:ea typeface="Calibri" panose="020F0502020204030204" pitchFamily="34" charset="0"/>
                        <a:cs typeface="Times New Roman"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ru-RU" sz="2800" b="0" dirty="0" smtClean="0">
                          <a:solidFill>
                            <a:schemeClr val="tx1"/>
                          </a:solidFill>
                          <a:effectLst/>
                          <a:latin typeface="+mn-lt"/>
                          <a:ea typeface="Calibri" panose="020F0502020204030204" pitchFamily="34" charset="0"/>
                          <a:cs typeface="Times New Roman" pitchFamily="18" charset="0"/>
                        </a:rPr>
                        <a:t>Лицей №35</a:t>
                      </a:r>
                      <a:endParaRPr lang="ru-RU" sz="2800" b="0" dirty="0">
                        <a:solidFill>
                          <a:schemeClr val="tx1"/>
                        </a:solidFill>
                        <a:effectLst/>
                        <a:latin typeface="+mn-lt"/>
                        <a:cs typeface="Times New Roman"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ru-RU" sz="2800" b="0" dirty="0" smtClean="0">
                          <a:solidFill>
                            <a:schemeClr val="tx1"/>
                          </a:solidFill>
                          <a:effectLst/>
                          <a:latin typeface="+mn-lt"/>
                          <a:cs typeface="Times New Roman" pitchFamily="18" charset="0"/>
                        </a:rPr>
                        <a:t>Гимназия №1</a:t>
                      </a:r>
                    </a:p>
                  </a:txBody>
                  <a:tcPr marL="68580" marR="68580" marT="9525"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597640"/>
                  </a:ext>
                </a:extLst>
              </a:tr>
            </a:tbl>
          </a:graphicData>
        </a:graphic>
      </p:graphicFrame>
      <p:sp>
        <p:nvSpPr>
          <p:cNvPr id="3" name="Прямоугольник 2"/>
          <p:cNvSpPr/>
          <p:nvPr/>
        </p:nvSpPr>
        <p:spPr>
          <a:xfrm>
            <a:off x="0" y="1071546"/>
            <a:ext cx="12192000" cy="980910"/>
          </a:xfrm>
          <a:prstGeom prst="rect">
            <a:avLst/>
          </a:prstGeom>
        </p:spPr>
        <p:txBody>
          <a:bodyPr wrap="square">
            <a:spAutoFit/>
          </a:bodyPr>
          <a:lstStyle/>
          <a:p>
            <a:pPr algn="ctr">
              <a:lnSpc>
                <a:spcPct val="107000"/>
              </a:lnSpc>
              <a:spcAft>
                <a:spcPts val="0"/>
              </a:spcAft>
            </a:pPr>
            <a:r>
              <a:rPr lang="ru-RU" sz="2800" b="1" dirty="0">
                <a:solidFill>
                  <a:srgbClr val="C00000"/>
                </a:solidFill>
                <a:latin typeface="+mn-lt"/>
                <a:ea typeface="Calibri" panose="020F0502020204030204" pitchFamily="34" charset="0"/>
                <a:cs typeface="Times New Roman" panose="02020603050405020304" pitchFamily="18" charset="0"/>
              </a:rPr>
              <a:t>Лучшие </a:t>
            </a:r>
            <a:r>
              <a:rPr lang="ru-RU" sz="2800" b="1" dirty="0" smtClean="0">
                <a:solidFill>
                  <a:srgbClr val="C00000"/>
                </a:solidFill>
                <a:latin typeface="+mn-lt"/>
                <a:ea typeface="Calibri" panose="020F0502020204030204" pitchFamily="34" charset="0"/>
                <a:cs typeface="Times New Roman" panose="02020603050405020304" pitchFamily="18" charset="0"/>
              </a:rPr>
              <a:t>образовательные организации </a:t>
            </a:r>
            <a:r>
              <a:rPr lang="ru-RU" sz="2800" b="1" dirty="0">
                <a:solidFill>
                  <a:srgbClr val="C00000"/>
                </a:solidFill>
                <a:latin typeface="+mn-lt"/>
                <a:ea typeface="Calibri" panose="020F0502020204030204" pitchFamily="34" charset="0"/>
                <a:cs typeface="Times New Roman" panose="02020603050405020304" pitchFamily="18" charset="0"/>
              </a:rPr>
              <a:t>по </a:t>
            </a:r>
            <a:r>
              <a:rPr lang="ru-RU" sz="2800" b="1" dirty="0" smtClean="0">
                <a:solidFill>
                  <a:srgbClr val="C00000"/>
                </a:solidFill>
                <a:latin typeface="+mn-lt"/>
                <a:ea typeface="Calibri" panose="020F0502020204030204" pitchFamily="34" charset="0"/>
                <a:cs typeface="Times New Roman" panose="02020603050405020304" pitchFamily="18" charset="0"/>
              </a:rPr>
              <a:t>итогам</a:t>
            </a:r>
            <a:r>
              <a:rPr lang="en-US" sz="2800" b="1" dirty="0" smtClean="0">
                <a:solidFill>
                  <a:srgbClr val="C00000"/>
                </a:solidFill>
                <a:latin typeface="+mn-lt"/>
                <a:ea typeface="Calibri" panose="020F0502020204030204" pitchFamily="34" charset="0"/>
                <a:cs typeface="Times New Roman" panose="02020603050405020304" pitchFamily="18" charset="0"/>
              </a:rPr>
              <a:t> </a:t>
            </a:r>
            <a:r>
              <a:rPr lang="ru-RU" sz="2800" b="1" dirty="0" smtClean="0">
                <a:solidFill>
                  <a:srgbClr val="C00000"/>
                </a:solidFill>
                <a:latin typeface="+mn-lt"/>
                <a:ea typeface="Calibri" panose="020F0502020204030204" pitchFamily="34" charset="0"/>
                <a:cs typeface="Times New Roman" panose="02020603050405020304" pitchFamily="18" charset="0"/>
              </a:rPr>
              <a:t>выступления </a:t>
            </a:r>
          </a:p>
          <a:p>
            <a:pPr algn="ctr">
              <a:lnSpc>
                <a:spcPct val="107000"/>
              </a:lnSpc>
              <a:spcAft>
                <a:spcPts val="0"/>
              </a:spcAft>
            </a:pPr>
            <a:r>
              <a:rPr lang="ru-RU" sz="2800" b="1" dirty="0" smtClean="0">
                <a:solidFill>
                  <a:srgbClr val="C00000"/>
                </a:solidFill>
                <a:latin typeface="+mn-lt"/>
                <a:ea typeface="Calibri" panose="020F0502020204030204" pitchFamily="34" charset="0"/>
                <a:cs typeface="Times New Roman" panose="02020603050405020304" pitchFamily="18" charset="0"/>
              </a:rPr>
              <a:t>на всероссийских олимпиадах за 10 лет </a:t>
            </a:r>
            <a:endParaRPr lang="ru-RU" sz="2800" b="1" dirty="0">
              <a:solidFill>
                <a:srgbClr val="C00000"/>
              </a:solidFill>
              <a:effectLst/>
              <a:latin typeface="+mn-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4709366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928670"/>
            <a:ext cx="12192000" cy="784830"/>
          </a:xfrm>
          <a:prstGeom prst="rect">
            <a:avLst/>
          </a:prstGeom>
          <a:noFill/>
        </p:spPr>
        <p:txBody>
          <a:bodyPr wrap="square" rtlCol="0">
            <a:spAutoFit/>
          </a:bodyPr>
          <a:lstStyle/>
          <a:p>
            <a:pPr algn="ctr"/>
            <a:r>
              <a:rPr lang="ru-RU" sz="4500" b="1" dirty="0">
                <a:solidFill>
                  <a:srgbClr val="C00000"/>
                </a:solidFill>
                <a:latin typeface="+mn-lt"/>
                <a:ea typeface="Times New Roman" charset="0"/>
                <a:cs typeface="Times New Roman" panose="02020603050405020304" pitchFamily="18" charset="0"/>
              </a:rPr>
              <a:t>«Образование в формате 360»</a:t>
            </a:r>
          </a:p>
        </p:txBody>
      </p:sp>
      <p:sp>
        <p:nvSpPr>
          <p:cNvPr id="4" name="Содержимое 2"/>
          <p:cNvSpPr txBox="1">
            <a:spLocks/>
          </p:cNvSpPr>
          <p:nvPr/>
        </p:nvSpPr>
        <p:spPr>
          <a:xfrm>
            <a:off x="523836" y="2285992"/>
            <a:ext cx="8802978" cy="4032448"/>
          </a:xfrm>
          <a:prstGeom prst="rect">
            <a:avLst/>
          </a:prstGeom>
        </p:spPr>
        <p:txBody>
          <a:bodyPr vert="horz" lIns="91440" tIns="45720" rIns="91440" bIns="45720" rtlCol="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457200" indent="-457200" algn="l">
              <a:buFont typeface="Arial" panose="020B0604020202020204" pitchFamily="34" charset="0"/>
              <a:buChar char="•"/>
            </a:pPr>
            <a:r>
              <a:rPr lang="ru-RU" sz="2700" b="1" dirty="0">
                <a:cs typeface="Times New Roman" panose="02020603050405020304" pitchFamily="18" charset="0"/>
              </a:rPr>
              <a:t>климат в школе и классе</a:t>
            </a:r>
          </a:p>
          <a:p>
            <a:pPr marL="457200" indent="-457200" algn="l">
              <a:buFont typeface="Arial" panose="020B0604020202020204" pitchFamily="34" charset="0"/>
              <a:buChar char="•"/>
            </a:pPr>
            <a:r>
              <a:rPr lang="ru-RU" sz="2700" b="1" dirty="0">
                <a:cs typeface="Times New Roman" panose="02020603050405020304" pitchFamily="18" charset="0"/>
              </a:rPr>
              <a:t>эмоциональное состояние учеников</a:t>
            </a:r>
          </a:p>
          <a:p>
            <a:pPr marL="457200" indent="-457200" algn="l">
              <a:buFont typeface="Arial" panose="020B0604020202020204" pitchFamily="34" charset="0"/>
              <a:buChar char="•"/>
            </a:pPr>
            <a:r>
              <a:rPr lang="ru-RU" sz="2700" b="1" dirty="0">
                <a:cs typeface="Times New Roman" panose="02020603050405020304" pitchFamily="18" charset="0"/>
              </a:rPr>
              <a:t>отношение учеников к школе </a:t>
            </a:r>
          </a:p>
          <a:p>
            <a:pPr marL="457200" indent="-457200" algn="l">
              <a:buFont typeface="Arial" panose="020B0604020202020204" pitchFamily="34" charset="0"/>
              <a:buChar char="•"/>
            </a:pPr>
            <a:r>
              <a:rPr lang="ru-RU" sz="2700" b="1" dirty="0">
                <a:cs typeface="Times New Roman" panose="02020603050405020304" pitchFamily="18" charset="0"/>
              </a:rPr>
              <a:t>стиль общения между учениками и педагогами</a:t>
            </a:r>
          </a:p>
          <a:p>
            <a:pPr marL="457200" indent="-457200" algn="l">
              <a:buFont typeface="Arial" panose="020B0604020202020204" pitchFamily="34" charset="0"/>
              <a:buChar char="•"/>
            </a:pPr>
            <a:r>
              <a:rPr lang="ru-RU" sz="2700" b="1" dirty="0">
                <a:cs typeface="Times New Roman" panose="02020603050405020304" pitchFamily="18" charset="0"/>
              </a:rPr>
              <a:t>удовлетворенность учителей своей работой, успехами каждого ученика</a:t>
            </a:r>
          </a:p>
          <a:p>
            <a:pPr marL="457200" indent="-457200" algn="l">
              <a:buFont typeface="Arial" panose="020B0604020202020204" pitchFamily="34" charset="0"/>
              <a:buChar char="•"/>
            </a:pPr>
            <a:r>
              <a:rPr lang="ru-RU" sz="2700" b="1" dirty="0">
                <a:cs typeface="Times New Roman" panose="02020603050405020304" pitchFamily="18" charset="0"/>
              </a:rPr>
              <a:t>соучастие родителей</a:t>
            </a:r>
          </a:p>
          <a:p>
            <a:pPr marL="457200" indent="-457200" algn="l">
              <a:buFont typeface="Arial" panose="020B0604020202020204" pitchFamily="34" charset="0"/>
              <a:buChar char="•"/>
            </a:pPr>
            <a:endParaRPr lang="ru-RU" sz="2700" dirty="0">
              <a:solidFill>
                <a:schemeClr val="accent2">
                  <a:lumMod val="75000"/>
                </a:schemeClr>
              </a:solidFill>
              <a:cs typeface="Times New Roman" panose="02020603050405020304" pitchFamily="18" charset="0"/>
            </a:endParaRPr>
          </a:p>
        </p:txBody>
      </p:sp>
      <p:pic>
        <p:nvPicPr>
          <p:cNvPr id="7" name="Рисунок 6">
            <a:extLst>
              <a:ext uri="{FF2B5EF4-FFF2-40B4-BE49-F238E27FC236}">
                <a16:creationId xmlns:a16="http://schemas.microsoft.com/office/drawing/2014/main" id="{BC25181C-4519-D845-B3DE-D9CACF19A0C4}"/>
              </a:ext>
            </a:extLst>
          </p:cNvPr>
          <p:cNvPicPr>
            <a:picLocks noChangeAspect="1"/>
          </p:cNvPicPr>
          <p:nvPr/>
        </p:nvPicPr>
        <p:blipFill>
          <a:blip r:embed="rId3" cstate="print"/>
          <a:stretch>
            <a:fillRect/>
          </a:stretch>
        </p:blipFill>
        <p:spPr>
          <a:xfrm>
            <a:off x="9664500" y="4149080"/>
            <a:ext cx="1976047" cy="204298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3578800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209800" y="2"/>
            <a:ext cx="7772400" cy="2204865"/>
          </a:xfrm>
        </p:spPr>
        <p:txBody>
          <a:bodyPr>
            <a:noAutofit/>
          </a:bodyPr>
          <a:lstStyle/>
          <a:p>
            <a:pPr algn="l"/>
            <a:r>
              <a:rPr lang="ru-RU" dirty="0">
                <a:solidFill>
                  <a:srgbClr val="002060"/>
                </a:solidFill>
              </a:rPr>
              <a:t/>
            </a:r>
            <a:br>
              <a:rPr lang="ru-RU" dirty="0">
                <a:solidFill>
                  <a:srgbClr val="002060"/>
                </a:solidFill>
              </a:rPr>
            </a:br>
            <a:endParaRPr lang="ru-RU" dirty="0">
              <a:solidFill>
                <a:srgbClr val="002060"/>
              </a:solidFill>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1974929" y="260651"/>
            <a:ext cx="8683161" cy="5544615"/>
          </a:xfrm>
        </p:spPr>
        <p:txBody>
          <a:bodyPr>
            <a:normAutofit/>
          </a:bodyPr>
          <a:lstStyle/>
          <a:p>
            <a:pPr lvl="0"/>
            <a:r>
              <a:rPr lang="ru-RU" sz="2800" dirty="0">
                <a:solidFill>
                  <a:srgbClr val="1F497D"/>
                </a:solidFill>
                <a:latin typeface="Times New Roman" panose="02020603050405020304" pitchFamily="18" charset="0"/>
                <a:cs typeface="Times New Roman" panose="02020603050405020304" pitchFamily="18" charset="0"/>
              </a:rPr>
              <a:t>  </a:t>
            </a:r>
          </a:p>
        </p:txBody>
      </p:sp>
      <p:sp>
        <p:nvSpPr>
          <p:cNvPr id="7" name="TextBox 6"/>
          <p:cNvSpPr txBox="1"/>
          <p:nvPr/>
        </p:nvSpPr>
        <p:spPr>
          <a:xfrm>
            <a:off x="5159898" y="1340770"/>
            <a:ext cx="216734" cy="385333"/>
          </a:xfrm>
          <a:prstGeom prst="rect">
            <a:avLst/>
          </a:prstGeom>
          <a:noFill/>
        </p:spPr>
        <p:txBody>
          <a:bodyPr wrap="none" lIns="107287" tIns="53643" rIns="107287" bIns="53643" rtlCol="0">
            <a:spAutoFit/>
          </a:bodyPr>
          <a:lstStyle/>
          <a:p>
            <a:endParaRPr lang="ru-RU" dirty="0"/>
          </a:p>
        </p:txBody>
      </p:sp>
      <p:pic>
        <p:nvPicPr>
          <p:cNvPr id="11" name="Рисунок 10"/>
          <p:cNvPicPr>
            <a:picLocks noChangeAspect="1"/>
          </p:cNvPicPr>
          <p:nvPr/>
        </p:nvPicPr>
        <p:blipFill rotWithShape="1">
          <a:blip r:embed="rId3" cstate="print"/>
          <a:srcRect l="13124" t="20160" r="15477" b="21331"/>
          <a:stretch/>
        </p:blipFill>
        <p:spPr>
          <a:xfrm>
            <a:off x="1271464" y="1726103"/>
            <a:ext cx="9649072" cy="4941859"/>
          </a:xfrm>
          <a:prstGeom prst="rect">
            <a:avLst/>
          </a:prstGeom>
        </p:spPr>
      </p:pic>
      <p:sp>
        <p:nvSpPr>
          <p:cNvPr id="4" name="TextBox 3"/>
          <p:cNvSpPr txBox="1"/>
          <p:nvPr/>
        </p:nvSpPr>
        <p:spPr>
          <a:xfrm>
            <a:off x="0" y="617495"/>
            <a:ext cx="12192000" cy="1138773"/>
          </a:xfrm>
          <a:prstGeom prst="rect">
            <a:avLst/>
          </a:prstGeom>
          <a:noFill/>
        </p:spPr>
        <p:txBody>
          <a:bodyPr wrap="square" rtlCol="0">
            <a:spAutoFit/>
          </a:bodyPr>
          <a:lstStyle/>
          <a:p>
            <a:pPr algn="ctr"/>
            <a:r>
              <a:rPr lang="ru-RU" sz="2800" b="1" dirty="0">
                <a:solidFill>
                  <a:srgbClr val="C00000"/>
                </a:solidFill>
                <a:latin typeface="+mn-lt"/>
                <a:cs typeface="Times New Roman" panose="02020603050405020304" pitchFamily="18" charset="0"/>
              </a:rPr>
              <a:t>Гуманная педагогика</a:t>
            </a:r>
          </a:p>
          <a:p>
            <a:pPr algn="ctr"/>
            <a:r>
              <a:rPr lang="ru-RU" sz="2000" dirty="0">
                <a:latin typeface="+mn-lt"/>
                <a:ea typeface="Calibri" panose="020F0502020204030204" pitchFamily="34" charset="0"/>
                <a:cs typeface="Times New Roman" panose="02020603050405020304" pitchFamily="18" charset="0"/>
              </a:rPr>
              <a:t>Авторский </a:t>
            </a:r>
            <a:r>
              <a:rPr lang="ru-RU" sz="2000" dirty="0" smtClean="0">
                <a:latin typeface="+mn-lt"/>
                <a:ea typeface="Calibri" panose="020F0502020204030204" pitchFamily="34" charset="0"/>
                <a:cs typeface="Times New Roman" panose="02020603050405020304" pitchFamily="18" charset="0"/>
              </a:rPr>
              <a:t>семинар президента </a:t>
            </a:r>
            <a:r>
              <a:rPr lang="ru-RU" sz="2000" dirty="0">
                <a:latin typeface="+mn-lt"/>
                <a:ea typeface="Calibri" panose="020F0502020204030204" pitchFamily="34" charset="0"/>
                <a:cs typeface="Times New Roman" panose="02020603050405020304" pitchFamily="18" charset="0"/>
              </a:rPr>
              <a:t>Международного центра Гуманной педагогики</a:t>
            </a:r>
          </a:p>
          <a:p>
            <a:pPr algn="ctr"/>
            <a:r>
              <a:rPr lang="ru-RU" sz="2000" dirty="0">
                <a:latin typeface="+mn-lt"/>
                <a:ea typeface="Calibri" panose="020F0502020204030204" pitchFamily="34" charset="0"/>
                <a:cs typeface="Times New Roman" panose="02020603050405020304" pitchFamily="18" charset="0"/>
              </a:rPr>
              <a:t> Шалвы Александровича </a:t>
            </a:r>
            <a:r>
              <a:rPr lang="ru-RU" sz="2000" dirty="0" err="1" smtClean="0">
                <a:latin typeface="+mn-lt"/>
                <a:ea typeface="Calibri" panose="020F0502020204030204" pitchFamily="34" charset="0"/>
                <a:cs typeface="Times New Roman" panose="02020603050405020304" pitchFamily="18" charset="0"/>
              </a:rPr>
              <a:t>Амонашвили</a:t>
            </a:r>
            <a:endParaRPr lang="ru-RU" sz="2400" b="1" dirty="0">
              <a:latin typeface="+mn-lt"/>
              <a:cs typeface="Times New Roman" panose="02020603050405020304" pitchFamily="18" charset="0"/>
            </a:endParaRPr>
          </a:p>
        </p:txBody>
      </p:sp>
    </p:spTree>
    <p:extLst>
      <p:ext uri="{BB962C8B-B14F-4D97-AF65-F5344CB8AC3E}">
        <p14:creationId xmlns:p14="http://schemas.microsoft.com/office/powerpoint/2010/main" val="74275942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3382"/>
          <a:stretch/>
        </p:blipFill>
        <p:spPr bwMode="auto">
          <a:xfrm>
            <a:off x="263352" y="2087047"/>
            <a:ext cx="5609359" cy="36440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Рисунок 6" descr="C:\Users\Дмитрий\Downloads\IMG_7941.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84032" y="2087047"/>
            <a:ext cx="5544616" cy="3676419"/>
          </a:xfrm>
          <a:prstGeom prst="rect">
            <a:avLst/>
          </a:prstGeom>
          <a:noFill/>
          <a:ln>
            <a:noFill/>
          </a:ln>
        </p:spPr>
      </p:pic>
      <p:sp>
        <p:nvSpPr>
          <p:cNvPr id="8" name="TextBox 7"/>
          <p:cNvSpPr txBox="1"/>
          <p:nvPr/>
        </p:nvSpPr>
        <p:spPr>
          <a:xfrm>
            <a:off x="0" y="857232"/>
            <a:ext cx="12192000" cy="1015663"/>
          </a:xfrm>
          <a:prstGeom prst="rect">
            <a:avLst/>
          </a:prstGeom>
          <a:noFill/>
        </p:spPr>
        <p:txBody>
          <a:bodyPr wrap="square" rtlCol="0">
            <a:spAutoFit/>
          </a:bodyPr>
          <a:lstStyle/>
          <a:p>
            <a:pPr algn="ctr"/>
            <a:r>
              <a:rPr lang="ru-RU" sz="2000" b="1" dirty="0">
                <a:solidFill>
                  <a:srgbClr val="C00000"/>
                </a:solidFill>
                <a:latin typeface="+mn-lt"/>
                <a:cs typeface="Times New Roman" panose="02020603050405020304" pitchFamily="18" charset="0"/>
              </a:rPr>
              <a:t>Авторские семинары почетного работника общего образования РФ, </a:t>
            </a:r>
          </a:p>
          <a:p>
            <a:pPr algn="ctr"/>
            <a:r>
              <a:rPr lang="ru-RU" sz="2000" b="1" dirty="0">
                <a:solidFill>
                  <a:srgbClr val="C00000"/>
                </a:solidFill>
                <a:latin typeface="+mn-lt"/>
                <a:cs typeface="Times New Roman" panose="02020603050405020304" pitchFamily="18" charset="0"/>
              </a:rPr>
              <a:t>Кавалера золотого знака «Служитель сердца и </a:t>
            </a:r>
            <a:r>
              <a:rPr lang="ru-RU" sz="2000" b="1" dirty="0" err="1" smtClean="0">
                <a:solidFill>
                  <a:srgbClr val="C00000"/>
                </a:solidFill>
                <a:latin typeface="+mn-lt"/>
                <a:cs typeface="Times New Roman" panose="02020603050405020304" pitchFamily="18" charset="0"/>
              </a:rPr>
              <a:t>РоЗы</a:t>
            </a:r>
            <a:r>
              <a:rPr lang="ru-RU" sz="2000" b="1" dirty="0">
                <a:solidFill>
                  <a:srgbClr val="C00000"/>
                </a:solidFill>
                <a:latin typeface="+mn-lt"/>
                <a:cs typeface="Times New Roman" panose="02020603050405020304" pitchFamily="18" charset="0"/>
              </a:rPr>
              <a:t>», Рыцаря гуманной педагогики </a:t>
            </a:r>
            <a:r>
              <a:rPr lang="ru-RU" sz="2000" b="1" dirty="0" smtClean="0">
                <a:solidFill>
                  <a:srgbClr val="C00000"/>
                </a:solidFill>
                <a:latin typeface="+mn-lt"/>
                <a:cs typeface="Times New Roman" panose="02020603050405020304" pitchFamily="18" charset="0"/>
              </a:rPr>
              <a:t>Марины </a:t>
            </a:r>
            <a:r>
              <a:rPr lang="ru-RU" sz="2000" b="1" dirty="0">
                <a:solidFill>
                  <a:srgbClr val="C00000"/>
                </a:solidFill>
                <a:latin typeface="+mn-lt"/>
                <a:cs typeface="Times New Roman" panose="02020603050405020304" pitchFamily="18" charset="0"/>
              </a:rPr>
              <a:t>Николаевны Абрамовой (г. Москва)</a:t>
            </a:r>
          </a:p>
        </p:txBody>
      </p:sp>
    </p:spTree>
    <p:extLst>
      <p:ext uri="{BB962C8B-B14F-4D97-AF65-F5344CB8AC3E}">
        <p14:creationId xmlns:p14="http://schemas.microsoft.com/office/powerpoint/2010/main" val="269664428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209800" y="2"/>
            <a:ext cx="7772400" cy="2204865"/>
          </a:xfrm>
        </p:spPr>
        <p:txBody>
          <a:bodyPr>
            <a:noAutofit/>
          </a:bodyPr>
          <a:lstStyle/>
          <a:p>
            <a:pPr algn="l"/>
            <a:r>
              <a:rPr lang="ru-RU" dirty="0">
                <a:solidFill>
                  <a:srgbClr val="002060"/>
                </a:solidFill>
              </a:rPr>
              <a:t/>
            </a:r>
            <a:br>
              <a:rPr lang="ru-RU" dirty="0">
                <a:solidFill>
                  <a:srgbClr val="002060"/>
                </a:solidFill>
              </a:rPr>
            </a:br>
            <a:endParaRPr lang="ru-RU" dirty="0">
              <a:solidFill>
                <a:srgbClr val="002060"/>
              </a:solidFill>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1974929" y="260651"/>
            <a:ext cx="8683161" cy="5544615"/>
          </a:xfrm>
        </p:spPr>
        <p:txBody>
          <a:bodyPr>
            <a:normAutofit/>
          </a:bodyPr>
          <a:lstStyle/>
          <a:p>
            <a:pPr lvl="0"/>
            <a:r>
              <a:rPr lang="ru-RU" sz="2800" dirty="0">
                <a:solidFill>
                  <a:srgbClr val="1F497D"/>
                </a:solidFill>
                <a:latin typeface="Times New Roman" panose="02020603050405020304" pitchFamily="18" charset="0"/>
                <a:cs typeface="Times New Roman" panose="02020603050405020304" pitchFamily="18" charset="0"/>
              </a:rPr>
              <a:t>  </a:t>
            </a:r>
          </a:p>
        </p:txBody>
      </p:sp>
      <p:sp>
        <p:nvSpPr>
          <p:cNvPr id="7" name="TextBox 6"/>
          <p:cNvSpPr txBox="1"/>
          <p:nvPr/>
        </p:nvSpPr>
        <p:spPr>
          <a:xfrm>
            <a:off x="5159898" y="1340770"/>
            <a:ext cx="216734" cy="385333"/>
          </a:xfrm>
          <a:prstGeom prst="rect">
            <a:avLst/>
          </a:prstGeom>
          <a:noFill/>
        </p:spPr>
        <p:txBody>
          <a:bodyPr wrap="none" lIns="107287" tIns="53643" rIns="107287" bIns="53643" rtlCol="0">
            <a:spAutoFit/>
          </a:bodyPr>
          <a:lstStyle/>
          <a:p>
            <a:endParaRPr lang="ru-RU" dirty="0"/>
          </a:p>
        </p:txBody>
      </p:sp>
      <p:sp>
        <p:nvSpPr>
          <p:cNvPr id="4" name="TextBox 3"/>
          <p:cNvSpPr txBox="1"/>
          <p:nvPr/>
        </p:nvSpPr>
        <p:spPr>
          <a:xfrm>
            <a:off x="0" y="556511"/>
            <a:ext cx="12191999" cy="461665"/>
          </a:xfrm>
          <a:prstGeom prst="rect">
            <a:avLst/>
          </a:prstGeom>
          <a:noFill/>
        </p:spPr>
        <p:txBody>
          <a:bodyPr wrap="square" rtlCol="0">
            <a:spAutoFit/>
          </a:bodyPr>
          <a:lstStyle/>
          <a:p>
            <a:pPr algn="ctr"/>
            <a:r>
              <a:rPr lang="ru-RU" sz="2400" b="1" dirty="0">
                <a:solidFill>
                  <a:srgbClr val="C00000"/>
                </a:solidFill>
                <a:latin typeface="+mn-lt"/>
                <a:cs typeface="Times New Roman" pitchFamily="18" charset="0"/>
              </a:rPr>
              <a:t>Курс «Мои первые научные опыты»</a:t>
            </a:r>
          </a:p>
        </p:txBody>
      </p:sp>
      <p:pic>
        <p:nvPicPr>
          <p:cNvPr id="16" name="Рисунок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2464" y="1142984"/>
            <a:ext cx="4000528" cy="2258194"/>
          </a:xfrm>
          <a:prstGeom prst="rect">
            <a:avLst/>
          </a:prstGeom>
          <a:ln>
            <a:noFill/>
          </a:ln>
          <a:effectLst/>
        </p:spPr>
      </p:pic>
      <p:pic>
        <p:nvPicPr>
          <p:cNvPr id="21" name="Рисунок 2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1026" y="3786190"/>
            <a:ext cx="4143404" cy="2839661"/>
          </a:xfrm>
          <a:prstGeom prst="rect">
            <a:avLst/>
          </a:prstGeom>
          <a:ln>
            <a:noFill/>
          </a:ln>
          <a:effectLst/>
        </p:spPr>
      </p:pic>
      <p:pic>
        <p:nvPicPr>
          <p:cNvPr id="6" name="Рисунок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96066" y="1142984"/>
            <a:ext cx="3894134" cy="2461959"/>
          </a:xfrm>
          <a:prstGeom prst="rect">
            <a:avLst/>
          </a:prstGeom>
          <a:effectLst/>
        </p:spPr>
      </p:pic>
      <p:pic>
        <p:nvPicPr>
          <p:cNvPr id="12" name="Рисунок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24628" y="3857628"/>
            <a:ext cx="3965570" cy="2813442"/>
          </a:xfrm>
          <a:prstGeom prst="rect">
            <a:avLst/>
          </a:prstGeom>
          <a:ln>
            <a:noFill/>
          </a:ln>
          <a:effectLst/>
        </p:spPr>
      </p:pic>
    </p:spTree>
    <p:extLst>
      <p:ext uri="{BB962C8B-B14F-4D97-AF65-F5344CB8AC3E}">
        <p14:creationId xmlns:p14="http://schemas.microsoft.com/office/powerpoint/2010/main" val="390182913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09720" y="571480"/>
            <a:ext cx="8524892" cy="600549"/>
          </a:xfrm>
        </p:spPr>
        <p:txBody>
          <a:bodyPr>
            <a:noAutofit/>
          </a:bodyPr>
          <a:lstStyle/>
          <a:p>
            <a:pPr algn="ctr"/>
            <a:r>
              <a:rPr lang="ru-RU" sz="4000" b="1" dirty="0">
                <a:solidFill>
                  <a:srgbClr val="C00000"/>
                </a:solidFill>
                <a:latin typeface="+mn-lt"/>
                <a:cs typeface="Times New Roman" panose="02020603050405020304" pitchFamily="18" charset="0"/>
              </a:rPr>
              <a:t>Проект «Я расту»</a:t>
            </a:r>
          </a:p>
        </p:txBody>
      </p:sp>
      <p:pic>
        <p:nvPicPr>
          <p:cNvPr id="10" name="Рисунок 9"/>
          <p:cNvPicPr>
            <a:picLocks noChangeAspect="1"/>
          </p:cNvPicPr>
          <p:nvPr/>
        </p:nvPicPr>
        <p:blipFill rotWithShape="1">
          <a:blip r:embed="rId3" cstate="print">
            <a:extLst>
              <a:ext uri="{28A0092B-C50C-407E-A947-70E740481C1C}">
                <a14:useLocalDpi xmlns:a14="http://schemas.microsoft.com/office/drawing/2010/main" val="0"/>
              </a:ext>
            </a:extLst>
          </a:blip>
          <a:srcRect t="18193" b="26605"/>
          <a:stretch/>
        </p:blipFill>
        <p:spPr>
          <a:xfrm>
            <a:off x="1738282" y="4071942"/>
            <a:ext cx="3666942" cy="2619244"/>
          </a:xfrm>
          <a:prstGeom prst="rect">
            <a:avLst/>
          </a:prstGeom>
        </p:spPr>
      </p:pic>
      <p:pic>
        <p:nvPicPr>
          <p:cNvPr id="11" name="Рисунок 10"/>
          <p:cNvPicPr>
            <a:picLocks noChangeAspect="1"/>
          </p:cNvPicPr>
          <p:nvPr/>
        </p:nvPicPr>
        <p:blipFill rotWithShape="1">
          <a:blip r:embed="rId4" cstate="print">
            <a:extLst>
              <a:ext uri="{28A0092B-C50C-407E-A947-70E740481C1C}">
                <a14:useLocalDpi xmlns:a14="http://schemas.microsoft.com/office/drawing/2010/main" val="0"/>
              </a:ext>
            </a:extLst>
          </a:blip>
          <a:srcRect t="24299" b="32960"/>
          <a:stretch/>
        </p:blipFill>
        <p:spPr>
          <a:xfrm>
            <a:off x="6381752" y="4071942"/>
            <a:ext cx="3600475" cy="2571768"/>
          </a:xfrm>
          <a:prstGeom prst="rect">
            <a:avLst/>
          </a:prstGeom>
        </p:spPr>
      </p:pic>
      <p:pic>
        <p:nvPicPr>
          <p:cNvPr id="17" name="Рисунок 16"/>
          <p:cNvPicPr>
            <a:picLocks noChangeAspect="1"/>
          </p:cNvPicPr>
          <p:nvPr/>
        </p:nvPicPr>
        <p:blipFill rotWithShape="1">
          <a:blip r:embed="rId5" cstate="print">
            <a:extLst>
              <a:ext uri="{28A0092B-C50C-407E-A947-70E740481C1C}">
                <a14:useLocalDpi xmlns:a14="http://schemas.microsoft.com/office/drawing/2010/main" val="0"/>
              </a:ext>
            </a:extLst>
          </a:blip>
          <a:srcRect l="14880" t="10769" r="20050"/>
          <a:stretch/>
        </p:blipFill>
        <p:spPr>
          <a:xfrm>
            <a:off x="6381752" y="1365730"/>
            <a:ext cx="3571900" cy="2573542"/>
          </a:xfrm>
          <a:prstGeom prst="rect">
            <a:avLst/>
          </a:prstGeom>
          <a:ln>
            <a:noFill/>
          </a:ln>
          <a:effectLst/>
        </p:spPr>
      </p:pic>
      <p:pic>
        <p:nvPicPr>
          <p:cNvPr id="18" name="Рисунок 17"/>
          <p:cNvPicPr>
            <a:picLocks noChangeAspect="1"/>
          </p:cNvPicPr>
          <p:nvPr/>
        </p:nvPicPr>
        <p:blipFill rotWithShape="1">
          <a:blip r:embed="rId6" cstate="print">
            <a:extLst>
              <a:ext uri="{28A0092B-C50C-407E-A947-70E740481C1C}">
                <a14:useLocalDpi xmlns:a14="http://schemas.microsoft.com/office/drawing/2010/main" val="0"/>
              </a:ext>
            </a:extLst>
          </a:blip>
          <a:srcRect t="19813" b="32461"/>
          <a:stretch/>
        </p:blipFill>
        <p:spPr>
          <a:xfrm>
            <a:off x="1809720" y="1357298"/>
            <a:ext cx="3624079" cy="2588628"/>
          </a:xfrm>
          <a:prstGeom prst="rect">
            <a:avLst/>
          </a:prstGeom>
        </p:spPr>
      </p:pic>
    </p:spTree>
    <p:extLst>
      <p:ext uri="{BB962C8B-B14F-4D97-AF65-F5344CB8AC3E}">
        <p14:creationId xmlns:p14="http://schemas.microsoft.com/office/powerpoint/2010/main" val="9197691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0"/>
            <a:ext cx="12192000" cy="6858000"/>
          </a:xfrm>
          <a:prstGeom prst="rect">
            <a:avLst/>
          </a:prstGeom>
          <a:solidFill>
            <a:srgbClr val="772A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3200" b="1" dirty="0">
              <a:solidFill>
                <a:prstClr val="white"/>
              </a:solidFill>
              <a:latin typeface="Arial" panose="020B0604020202020204" pitchFamily="34" charset="0"/>
              <a:cs typeface="Arial" panose="020B0604020202020204" pitchFamily="34" charset="0"/>
            </a:endParaRPr>
          </a:p>
          <a:p>
            <a:pPr algn="ctr">
              <a:defRPr/>
            </a:pPr>
            <a:endParaRPr lang="ru-RU" sz="3200" b="1" dirty="0">
              <a:solidFill>
                <a:prstClr val="white"/>
              </a:solidFill>
              <a:latin typeface="Arial" panose="020B0604020202020204" pitchFamily="34" charset="0"/>
              <a:cs typeface="Arial" panose="020B0604020202020204" pitchFamily="34" charset="0"/>
            </a:endParaRPr>
          </a:p>
          <a:p>
            <a:pPr algn="ctr">
              <a:defRPr/>
            </a:pPr>
            <a:endParaRPr lang="ru-RU" sz="2800" b="1" dirty="0">
              <a:solidFill>
                <a:prstClr val="white"/>
              </a:solidFill>
              <a:latin typeface="Arial" panose="020B0604020202020204" pitchFamily="34" charset="0"/>
              <a:cs typeface="Arial" panose="020B0604020202020204" pitchFamily="34" charset="0"/>
            </a:endParaRPr>
          </a:p>
          <a:p>
            <a:pPr algn="ctr"/>
            <a:r>
              <a:rPr lang="ru-RU" sz="2800" b="1" dirty="0" smtClean="0">
                <a:latin typeface="Arial" panose="020B0604020202020204" pitchFamily="34" charset="0"/>
                <a:cs typeface="Arial" panose="020B0604020202020204" pitchFamily="34" charset="0"/>
              </a:rPr>
              <a:t>«ОБРАЗОВАНИЕ НИЖНЕКАМСКОГО МУНИЦИПАЛЬНОГО РАЙОНА: ИТОГИ, АКТУАЛЬНЫЕ ВОПРОСЫ, ПЕРСПЕКТИВЫ» </a:t>
            </a:r>
          </a:p>
          <a:p>
            <a:pPr algn="ctr">
              <a:defRPr/>
            </a:pPr>
            <a:endParaRPr lang="ru-RU" sz="3200" b="1" dirty="0">
              <a:solidFill>
                <a:prstClr val="white"/>
              </a:solidFill>
              <a:latin typeface="Arial" panose="020B0604020202020204" pitchFamily="34" charset="0"/>
              <a:cs typeface="Arial" panose="020B0604020202020204" pitchFamily="34" charset="0"/>
            </a:endParaRPr>
          </a:p>
          <a:p>
            <a:pPr algn="ctr"/>
            <a:r>
              <a:rPr lang="tt-RU" sz="2800" b="1" dirty="0" smtClean="0">
                <a:solidFill>
                  <a:prstClr val="white"/>
                </a:solidFill>
                <a:latin typeface="Arial" panose="020B0604020202020204" pitchFamily="34" charset="0"/>
                <a:cs typeface="Arial" panose="020B0604020202020204" pitchFamily="34" charset="0"/>
              </a:rPr>
              <a:t>«</a:t>
            </a:r>
            <a:r>
              <a:rPr lang="tt-RU" sz="2800" b="1" dirty="0" smtClean="0">
                <a:latin typeface="Arial" panose="020B0604020202020204" pitchFamily="34" charset="0"/>
                <a:cs typeface="Arial" panose="020B0604020202020204" pitchFamily="34" charset="0"/>
              </a:rPr>
              <a:t>ТҮБӘН КАМА МУНИЦИПАЛЬ РАЙОНЫ МӘГАРИФЕ:</a:t>
            </a:r>
            <a:endParaRPr lang="ru-RU" sz="2800" b="1" dirty="0" smtClean="0">
              <a:latin typeface="Arial" panose="020B0604020202020204" pitchFamily="34" charset="0"/>
              <a:cs typeface="Arial" panose="020B0604020202020204" pitchFamily="34" charset="0"/>
            </a:endParaRPr>
          </a:p>
          <a:p>
            <a:pPr algn="ctr"/>
            <a:r>
              <a:rPr lang="tt-RU" sz="2800" b="1" dirty="0" smtClean="0">
                <a:latin typeface="Arial" panose="020B0604020202020204" pitchFamily="34" charset="0"/>
                <a:cs typeface="Arial" panose="020B0604020202020204" pitchFamily="34" charset="0"/>
              </a:rPr>
              <a:t>НӘТИҖӘЛӘР, КӨНҮЗӘК МӘСЬӘЛӘЛӘР, ПЕРСПЕКТИВАЛАР</a:t>
            </a:r>
            <a:r>
              <a:rPr lang="tt-RU" sz="2800" b="1" dirty="0" smtClean="0">
                <a:solidFill>
                  <a:prstClr val="white"/>
                </a:solidFill>
                <a:latin typeface="Arial" panose="020B0604020202020204" pitchFamily="34" charset="0"/>
                <a:cs typeface="Arial" panose="020B0604020202020204" pitchFamily="34" charset="0"/>
              </a:rPr>
              <a:t>»</a:t>
            </a:r>
            <a:endParaRPr lang="tt-RU" sz="2800" b="1" dirty="0">
              <a:solidFill>
                <a:prstClr val="white"/>
              </a:solidFill>
              <a:latin typeface="Arial" panose="020B0604020202020204" pitchFamily="34" charset="0"/>
              <a:cs typeface="Arial" panose="020B0604020202020204" pitchFamily="34" charset="0"/>
            </a:endParaRPr>
          </a:p>
        </p:txBody>
      </p:sp>
      <p:pic>
        <p:nvPicPr>
          <p:cNvPr id="14339" name="Рисунок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04813"/>
            <a:ext cx="12192000"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0" name="Рисунок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23850"/>
            <a:ext cx="12192000"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Рисунок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025650"/>
            <a:ext cx="12192000"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Рисунок 7"/>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6362700"/>
            <a:ext cx="121920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Рисунок 4"/>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54638" y="530225"/>
            <a:ext cx="1109662"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01900812"/>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488018" y="1604434"/>
            <a:ext cx="9408583" cy="3862592"/>
          </a:xfrm>
          <a:prstGeom prst="rect">
            <a:avLst/>
          </a:prstGeom>
        </p:spPr>
        <p:txBody>
          <a:bodyPr lIns="121917" tIns="60958" rIns="121917" bIns="60958">
            <a:spAutoFit/>
          </a:bodyPr>
          <a:lstStyle/>
          <a:p>
            <a:pPr algn="just"/>
            <a:r>
              <a:rPr lang="tt-RU" sz="2700" b="1" i="1" dirty="0">
                <a:latin typeface="+mn-lt"/>
                <a:ea typeface="Calibri" pitchFamily="34" charset="0"/>
                <a:cs typeface="Calibri" pitchFamily="34" charset="0"/>
              </a:rPr>
              <a:t>«Халыкның иң зур байлыгы, иң кадерле рухи хәзинәсе − һичшиксез, аның </a:t>
            </a:r>
            <a:r>
              <a:rPr lang="tt-RU" sz="2700" b="1" i="1" dirty="0" smtClean="0">
                <a:latin typeface="+mn-lt"/>
                <a:ea typeface="Calibri" pitchFamily="34" charset="0"/>
                <a:cs typeface="Calibri" pitchFamily="34" charset="0"/>
              </a:rPr>
              <a:t>теле. </a:t>
            </a:r>
            <a:r>
              <a:rPr lang="tt-RU" sz="2700" b="1" i="1" dirty="0">
                <a:latin typeface="+mn-lt"/>
                <a:ea typeface="Calibri" pitchFamily="34" charset="0"/>
                <a:cs typeface="Calibri" pitchFamily="34" charset="0"/>
              </a:rPr>
              <a:t>Халык үзенең телен, оста бакчачы кебек, яман җилләрдән, рәхимсез салкыннар куырудан саклап, мең еллар буена үстереп килгән. Өзлексез баетып, матурлап, иң тирән фикерләрен, иң нечкә хисләрен дә аңлатып бирер дәрәҗәгә китергән» </a:t>
            </a:r>
          </a:p>
          <a:p>
            <a:pPr algn="just"/>
            <a:r>
              <a:rPr lang="tt-RU" sz="2700" b="1" i="1" dirty="0">
                <a:latin typeface="+mn-lt"/>
                <a:ea typeface="Calibri" pitchFamily="34" charset="0"/>
                <a:cs typeface="Calibri" pitchFamily="34" charset="0"/>
              </a:rPr>
              <a:t>                                          </a:t>
            </a:r>
            <a:r>
              <a:rPr lang="tt-RU" sz="2700" b="1" i="1" dirty="0">
                <a:effectLst>
                  <a:outerShdw blurRad="38100" dist="38100" dir="2700000" algn="tl">
                    <a:srgbClr val="C0C0C0"/>
                  </a:outerShdw>
                </a:effectLst>
                <a:latin typeface="+mn-lt"/>
                <a:ea typeface="Calibri" pitchFamily="34" charset="0"/>
                <a:cs typeface="Calibri" pitchFamily="34" charset="0"/>
              </a:rPr>
              <a:t>                       </a:t>
            </a:r>
            <a:endParaRPr lang="tt-RU" sz="2700" b="1" i="1" dirty="0" smtClean="0">
              <a:effectLst>
                <a:outerShdw blurRad="38100" dist="38100" dir="2700000" algn="tl">
                  <a:srgbClr val="C0C0C0"/>
                </a:outerShdw>
              </a:effectLst>
              <a:latin typeface="+mn-lt"/>
              <a:ea typeface="Calibri" pitchFamily="34" charset="0"/>
              <a:cs typeface="Calibri" pitchFamily="34" charset="0"/>
            </a:endParaRPr>
          </a:p>
          <a:p>
            <a:pPr algn="r"/>
            <a:r>
              <a:rPr lang="tt-RU" sz="2700" b="1" i="1" dirty="0" smtClean="0">
                <a:effectLst>
                  <a:outerShdw blurRad="38100" dist="38100" dir="2700000" algn="tl">
                    <a:srgbClr val="C0C0C0"/>
                  </a:outerShdw>
                </a:effectLst>
                <a:latin typeface="+mn-lt"/>
                <a:ea typeface="Calibri" pitchFamily="34" charset="0"/>
                <a:cs typeface="Calibri" pitchFamily="34" charset="0"/>
              </a:rPr>
              <a:t> Гомәр </a:t>
            </a:r>
            <a:r>
              <a:rPr lang="tt-RU" sz="2700" b="1" i="1" dirty="0">
                <a:effectLst>
                  <a:outerShdw blurRad="38100" dist="38100" dir="2700000" algn="tl">
                    <a:srgbClr val="C0C0C0"/>
                  </a:outerShdw>
                </a:effectLst>
                <a:latin typeface="+mn-lt"/>
                <a:ea typeface="Calibri" pitchFamily="34" charset="0"/>
                <a:cs typeface="Calibri" pitchFamily="34" charset="0"/>
              </a:rPr>
              <a:t>Бәширов</a:t>
            </a:r>
            <a:endParaRPr lang="ru-RU" sz="2700" b="1" i="1" dirty="0">
              <a:effectLst>
                <a:outerShdw blurRad="38100" dist="38100" dir="2700000" algn="tl">
                  <a:srgbClr val="C0C0C0"/>
                </a:outerShdw>
              </a:effectLst>
              <a:latin typeface="+mn-lt"/>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Прямоугольник 3"/>
          <p:cNvSpPr>
            <a:spLocks noChangeArrowheads="1"/>
          </p:cNvSpPr>
          <p:nvPr/>
        </p:nvSpPr>
        <p:spPr bwMode="auto">
          <a:xfrm>
            <a:off x="1143000" y="538146"/>
            <a:ext cx="9408584" cy="615549"/>
          </a:xfrm>
          <a:prstGeom prst="rect">
            <a:avLst/>
          </a:prstGeom>
          <a:noFill/>
          <a:ln w="9525">
            <a:noFill/>
            <a:miter lim="800000"/>
            <a:headEnd/>
            <a:tailEnd/>
          </a:ln>
        </p:spPr>
        <p:txBody>
          <a:bodyPr lIns="121917" tIns="60958" rIns="121917" bIns="60958">
            <a:spAutoFit/>
          </a:bodyPr>
          <a:lstStyle/>
          <a:p>
            <a:pPr algn="ctr"/>
            <a:r>
              <a:rPr lang="tt-RU" altLang="ru-RU" sz="3200" b="1" dirty="0">
                <a:solidFill>
                  <a:srgbClr val="C00000"/>
                </a:solidFill>
                <a:latin typeface="+mn-lt"/>
                <a:ea typeface="Times New Roman" panose="02020603050405020304" pitchFamily="18" charset="0"/>
                <a:cs typeface="Times New Roman" panose="02020603050405020304" pitchFamily="18" charset="0"/>
              </a:rPr>
              <a:t>Милли состав</a:t>
            </a:r>
            <a:endParaRPr lang="ru-RU" altLang="ru-RU" sz="3200" b="1" dirty="0">
              <a:solidFill>
                <a:srgbClr val="C00000"/>
              </a:solidFill>
              <a:latin typeface="+mn-lt"/>
              <a:ea typeface="Times New Roman" panose="02020603050405020304" pitchFamily="18" charset="0"/>
              <a:cs typeface="Times New Roman" panose="02020603050405020304" pitchFamily="18" charset="0"/>
            </a:endParaRPr>
          </a:p>
        </p:txBody>
      </p:sp>
      <p:graphicFrame>
        <p:nvGraphicFramePr>
          <p:cNvPr id="7" name="Таблица 6"/>
          <p:cNvGraphicFramePr>
            <a:graphicFrameLocks noGrp="1"/>
          </p:cNvGraphicFramePr>
          <p:nvPr/>
        </p:nvGraphicFramePr>
        <p:xfrm>
          <a:off x="1809752" y="1238251"/>
          <a:ext cx="8096250" cy="5111703"/>
        </p:xfrm>
        <a:graphic>
          <a:graphicData uri="http://schemas.openxmlformats.org/drawingml/2006/table">
            <a:tbl>
              <a:tblPr>
                <a:tableStyleId>{5940675A-B579-460E-94D1-54222C63F5DA}</a:tableStyleId>
              </a:tblPr>
              <a:tblGrid>
                <a:gridCol w="2908300">
                  <a:extLst>
                    <a:ext uri="{9D8B030D-6E8A-4147-A177-3AD203B41FA5}">
                      <a16:colId xmlns:a16="http://schemas.microsoft.com/office/drawing/2014/main" val="20000"/>
                    </a:ext>
                  </a:extLst>
                </a:gridCol>
                <a:gridCol w="2829983">
                  <a:extLst>
                    <a:ext uri="{9D8B030D-6E8A-4147-A177-3AD203B41FA5}">
                      <a16:colId xmlns:a16="http://schemas.microsoft.com/office/drawing/2014/main" val="20001"/>
                    </a:ext>
                  </a:extLst>
                </a:gridCol>
                <a:gridCol w="2357967">
                  <a:extLst>
                    <a:ext uri="{9D8B030D-6E8A-4147-A177-3AD203B41FA5}">
                      <a16:colId xmlns:a16="http://schemas.microsoft.com/office/drawing/2014/main" val="20002"/>
                    </a:ext>
                  </a:extLst>
                </a:gridCol>
              </a:tblGrid>
              <a:tr h="420624">
                <a:tc>
                  <a:txBody>
                    <a:bodyPr/>
                    <a:lstStyle/>
                    <a:p>
                      <a:pPr marL="0" marR="0" lvl="0" indent="0" algn="ctr" defTabSz="684213" rtl="0" eaLnBrk="1" fontAlgn="base" latinLnBrk="0" hangingPunct="1">
                        <a:lnSpc>
                          <a:spcPct val="115000"/>
                        </a:lnSpc>
                        <a:spcBef>
                          <a:spcPct val="0"/>
                        </a:spcBef>
                        <a:spcAft>
                          <a:spcPct val="0"/>
                        </a:spcAft>
                        <a:buClrTx/>
                        <a:buSzTx/>
                        <a:buFontTx/>
                        <a:buNone/>
                        <a:tabLst/>
                      </a:pPr>
                      <a:r>
                        <a:rPr kumimoji="0" lang="tt-RU" sz="2400" u="none" strike="noStrike" cap="none" normalizeH="0" baseline="0" dirty="0" smtClean="0">
                          <a:ln>
                            <a:noFill/>
                          </a:ln>
                          <a:effectLst/>
                          <a:latin typeface="+mn-lt"/>
                        </a:rPr>
                        <a:t> Милләт</a:t>
                      </a:r>
                      <a:endParaRPr kumimoji="0" lang="ru-RU" sz="2400" b="1" i="0" u="none" strike="noStrike" cap="none" normalizeH="0" baseline="0" dirty="0" smtClean="0">
                        <a:ln>
                          <a:noFill/>
                        </a:ln>
                        <a:solidFill>
                          <a:srgbClr val="FFFFFF"/>
                        </a:solidFill>
                        <a:effectLst/>
                        <a:latin typeface="+mn-lt"/>
                      </a:endParaRPr>
                    </a:p>
                  </a:txBody>
                  <a:tcPr marT="0" marB="0" horzOverflow="overflow"/>
                </a:tc>
                <a:tc>
                  <a:txBody>
                    <a:bodyPr/>
                    <a:lstStyle/>
                    <a:p>
                      <a:pPr marL="0" marR="0" lvl="0" indent="0" algn="ctr" defTabSz="684213" rtl="0" eaLnBrk="1" fontAlgn="base" latinLnBrk="0" hangingPunct="1">
                        <a:lnSpc>
                          <a:spcPct val="115000"/>
                        </a:lnSpc>
                        <a:spcBef>
                          <a:spcPct val="0"/>
                        </a:spcBef>
                        <a:spcAft>
                          <a:spcPct val="0"/>
                        </a:spcAft>
                        <a:buClrTx/>
                        <a:buSzTx/>
                        <a:buFontTx/>
                        <a:buNone/>
                        <a:tabLst/>
                      </a:pPr>
                      <a:r>
                        <a:rPr kumimoji="0" lang="tt-RU" sz="2400" u="none" strike="noStrike" cap="none" normalizeH="0" baseline="0" smtClean="0">
                          <a:ln>
                            <a:noFill/>
                          </a:ln>
                          <a:effectLst/>
                          <a:latin typeface="+mn-lt"/>
                        </a:rPr>
                        <a:t> Укучылар саны</a:t>
                      </a:r>
                      <a:endParaRPr kumimoji="0" lang="ru-RU" sz="2400" b="1" i="0" u="none" strike="noStrike" cap="none" normalizeH="0" baseline="0" smtClean="0">
                        <a:ln>
                          <a:noFill/>
                        </a:ln>
                        <a:solidFill>
                          <a:srgbClr val="FFFFFF"/>
                        </a:solidFill>
                        <a:effectLst/>
                        <a:latin typeface="+mn-lt"/>
                      </a:endParaRPr>
                    </a:p>
                  </a:txBody>
                  <a:tcPr marT="0" marB="0" horzOverflow="overflow"/>
                </a:tc>
                <a:tc>
                  <a:txBody>
                    <a:bodyPr/>
                    <a:lstStyle/>
                    <a:p>
                      <a:pPr marL="0" marR="0" lvl="0" indent="0" algn="ctr" defTabSz="684213" rtl="0" eaLnBrk="1" fontAlgn="base" latinLnBrk="0" hangingPunct="1">
                        <a:lnSpc>
                          <a:spcPct val="115000"/>
                        </a:lnSpc>
                        <a:spcBef>
                          <a:spcPct val="0"/>
                        </a:spcBef>
                        <a:spcAft>
                          <a:spcPct val="0"/>
                        </a:spcAft>
                        <a:buClrTx/>
                        <a:buSzTx/>
                        <a:buFontTx/>
                        <a:buNone/>
                        <a:tabLst/>
                      </a:pPr>
                      <a:r>
                        <a:rPr kumimoji="0" lang="tt-RU" sz="2400" u="none" strike="noStrike" cap="none" normalizeH="0" baseline="0" smtClean="0">
                          <a:ln>
                            <a:noFill/>
                          </a:ln>
                          <a:effectLst/>
                          <a:latin typeface="+mn-lt"/>
                        </a:rPr>
                        <a:t>%</a:t>
                      </a:r>
                      <a:endParaRPr kumimoji="0" lang="ru-RU" sz="2400" b="1" i="0" u="none" strike="noStrike" cap="none" normalizeH="0" baseline="0" smtClean="0">
                        <a:ln>
                          <a:noFill/>
                        </a:ln>
                        <a:solidFill>
                          <a:srgbClr val="FFFFFF"/>
                        </a:solidFill>
                        <a:effectLst/>
                        <a:latin typeface="+mn-lt"/>
                      </a:endParaRPr>
                    </a:p>
                  </a:txBody>
                  <a:tcPr marT="0" marB="0" horzOverflow="overflow"/>
                </a:tc>
                <a:extLst>
                  <a:ext uri="{0D108BD9-81ED-4DB2-BD59-A6C34878D82A}">
                    <a16:rowId xmlns:a16="http://schemas.microsoft.com/office/drawing/2014/main" val="10000"/>
                  </a:ext>
                </a:extLst>
              </a:tr>
              <a:tr h="420624">
                <a:tc>
                  <a:txBody>
                    <a:bodyPr/>
                    <a:lstStyle/>
                    <a:p>
                      <a:pPr marL="0" marR="0" lvl="0" indent="0" algn="just" defTabSz="684213" rtl="0" eaLnBrk="1" fontAlgn="base" latinLnBrk="0" hangingPunct="1">
                        <a:lnSpc>
                          <a:spcPct val="115000"/>
                        </a:lnSpc>
                        <a:spcBef>
                          <a:spcPct val="0"/>
                        </a:spcBef>
                        <a:spcAft>
                          <a:spcPct val="0"/>
                        </a:spcAft>
                        <a:buClrTx/>
                        <a:buSzTx/>
                        <a:buFontTx/>
                        <a:buNone/>
                        <a:tabLst/>
                      </a:pPr>
                      <a:r>
                        <a:rPr kumimoji="0" lang="tt-RU" sz="2400" u="none" strike="noStrike" cap="none" normalizeH="0" baseline="0" dirty="0" smtClean="0">
                          <a:ln>
                            <a:noFill/>
                          </a:ln>
                          <a:effectLst/>
                          <a:latin typeface="+mn-lt"/>
                        </a:rPr>
                        <a:t>Татарлар</a:t>
                      </a:r>
                      <a:endParaRPr kumimoji="0" lang="ru-RU" sz="2400" b="1" i="0" u="none" strike="noStrike" cap="none" normalizeH="0" baseline="0" dirty="0" smtClean="0">
                        <a:ln>
                          <a:noFill/>
                        </a:ln>
                        <a:solidFill>
                          <a:srgbClr val="000000"/>
                        </a:solidFill>
                        <a:effectLst/>
                        <a:latin typeface="+mn-lt"/>
                      </a:endParaRPr>
                    </a:p>
                  </a:txBody>
                  <a:tcPr marT="0" marB="0" horzOverflow="overflow"/>
                </a:tc>
                <a:tc>
                  <a:txBody>
                    <a:bodyPr/>
                    <a:lstStyle/>
                    <a:p>
                      <a:pPr marL="0" marR="0" lvl="0" indent="0" algn="ctr" defTabSz="684213" rtl="0" eaLnBrk="1" fontAlgn="base" latinLnBrk="0" hangingPunct="1">
                        <a:lnSpc>
                          <a:spcPct val="115000"/>
                        </a:lnSpc>
                        <a:spcBef>
                          <a:spcPct val="0"/>
                        </a:spcBef>
                        <a:spcAft>
                          <a:spcPct val="0"/>
                        </a:spcAft>
                        <a:buClrTx/>
                        <a:buSzTx/>
                        <a:buFontTx/>
                        <a:buNone/>
                        <a:tabLst/>
                      </a:pPr>
                      <a:r>
                        <a:rPr kumimoji="0" lang="ru-RU" sz="2400" u="none" strike="noStrike" cap="none" normalizeH="0" baseline="0" smtClean="0">
                          <a:ln>
                            <a:noFill/>
                          </a:ln>
                          <a:effectLst/>
                          <a:latin typeface="+mn-lt"/>
                        </a:rPr>
                        <a:t>122</a:t>
                      </a:r>
                      <a:r>
                        <a:rPr kumimoji="0" lang="tt-RU" sz="2400" u="none" strike="noStrike" cap="none" normalizeH="0" baseline="0" smtClean="0">
                          <a:ln>
                            <a:noFill/>
                          </a:ln>
                          <a:effectLst/>
                          <a:latin typeface="+mn-lt"/>
                        </a:rPr>
                        <a:t>32</a:t>
                      </a:r>
                      <a:endParaRPr kumimoji="0" lang="ru-RU" sz="2400" b="1" i="0" u="none" strike="noStrike" cap="none" normalizeH="0" baseline="0" smtClean="0">
                        <a:ln>
                          <a:noFill/>
                        </a:ln>
                        <a:solidFill>
                          <a:srgbClr val="000000"/>
                        </a:solidFill>
                        <a:effectLst/>
                        <a:latin typeface="+mn-lt"/>
                      </a:endParaRPr>
                    </a:p>
                  </a:txBody>
                  <a:tcPr marT="0" marB="0" horzOverflow="overflow"/>
                </a:tc>
                <a:tc>
                  <a:txBody>
                    <a:bodyPr/>
                    <a:lstStyle/>
                    <a:p>
                      <a:pPr marL="0" marR="0" lvl="0" indent="0" algn="ctr" defTabSz="684213" rtl="0" eaLnBrk="1" fontAlgn="base" latinLnBrk="0" hangingPunct="1">
                        <a:lnSpc>
                          <a:spcPct val="115000"/>
                        </a:lnSpc>
                        <a:spcBef>
                          <a:spcPct val="0"/>
                        </a:spcBef>
                        <a:spcAft>
                          <a:spcPct val="0"/>
                        </a:spcAft>
                        <a:buClrTx/>
                        <a:buSzTx/>
                        <a:buFontTx/>
                        <a:buNone/>
                        <a:tabLst/>
                      </a:pPr>
                      <a:r>
                        <a:rPr kumimoji="0" lang="tt-RU" sz="2400" u="none" strike="noStrike" cap="none" normalizeH="0" baseline="0" smtClean="0">
                          <a:ln>
                            <a:noFill/>
                          </a:ln>
                          <a:effectLst/>
                          <a:latin typeface="+mn-lt"/>
                        </a:rPr>
                        <a:t>40,6%</a:t>
                      </a:r>
                      <a:endParaRPr kumimoji="0" lang="ru-RU" sz="2400" b="1" i="0" u="none" strike="noStrike" cap="none" normalizeH="0" baseline="0" smtClean="0">
                        <a:ln>
                          <a:noFill/>
                        </a:ln>
                        <a:solidFill>
                          <a:srgbClr val="000000"/>
                        </a:solidFill>
                        <a:effectLst/>
                        <a:latin typeface="+mn-lt"/>
                      </a:endParaRPr>
                    </a:p>
                  </a:txBody>
                  <a:tcPr marT="0" marB="0" horzOverflow="overflow"/>
                </a:tc>
                <a:extLst>
                  <a:ext uri="{0D108BD9-81ED-4DB2-BD59-A6C34878D82A}">
                    <a16:rowId xmlns:a16="http://schemas.microsoft.com/office/drawing/2014/main" val="10001"/>
                  </a:ext>
                </a:extLst>
              </a:tr>
              <a:tr h="420624">
                <a:tc>
                  <a:txBody>
                    <a:bodyPr/>
                    <a:lstStyle/>
                    <a:p>
                      <a:pPr marL="0" marR="0" lvl="0" indent="0" algn="just" defTabSz="684213" rtl="0" eaLnBrk="1" fontAlgn="base" latinLnBrk="0" hangingPunct="1">
                        <a:lnSpc>
                          <a:spcPct val="115000"/>
                        </a:lnSpc>
                        <a:spcBef>
                          <a:spcPct val="0"/>
                        </a:spcBef>
                        <a:spcAft>
                          <a:spcPct val="0"/>
                        </a:spcAft>
                        <a:buClrTx/>
                        <a:buSzTx/>
                        <a:buFontTx/>
                        <a:buNone/>
                        <a:tabLst/>
                      </a:pPr>
                      <a:r>
                        <a:rPr kumimoji="0" lang="tt-RU" sz="2400" u="none" strike="noStrike" cap="none" normalizeH="0" baseline="0" smtClean="0">
                          <a:ln>
                            <a:noFill/>
                          </a:ln>
                          <a:effectLst/>
                          <a:latin typeface="+mn-lt"/>
                        </a:rPr>
                        <a:t>Руслар</a:t>
                      </a:r>
                      <a:endParaRPr kumimoji="0" lang="ru-RU" sz="2400" b="1" i="0" u="none" strike="noStrike" cap="none" normalizeH="0" baseline="0" smtClean="0">
                        <a:ln>
                          <a:noFill/>
                        </a:ln>
                        <a:solidFill>
                          <a:srgbClr val="000000"/>
                        </a:solidFill>
                        <a:effectLst/>
                        <a:latin typeface="+mn-lt"/>
                      </a:endParaRPr>
                    </a:p>
                  </a:txBody>
                  <a:tcPr marT="0" marB="0" horzOverflow="overflow"/>
                </a:tc>
                <a:tc>
                  <a:txBody>
                    <a:bodyPr/>
                    <a:lstStyle/>
                    <a:p>
                      <a:pPr marL="0" marR="0" lvl="0" indent="0" algn="ctr" defTabSz="684213" rtl="0" eaLnBrk="1" fontAlgn="base" latinLnBrk="0" hangingPunct="1">
                        <a:lnSpc>
                          <a:spcPct val="115000"/>
                        </a:lnSpc>
                        <a:spcBef>
                          <a:spcPct val="0"/>
                        </a:spcBef>
                        <a:spcAft>
                          <a:spcPct val="0"/>
                        </a:spcAft>
                        <a:buClrTx/>
                        <a:buSzTx/>
                        <a:buFontTx/>
                        <a:buNone/>
                        <a:tabLst/>
                      </a:pPr>
                      <a:r>
                        <a:rPr kumimoji="0" lang="ru-RU" sz="2400" u="none" strike="noStrike" cap="none" normalizeH="0" baseline="0" smtClean="0">
                          <a:ln>
                            <a:noFill/>
                          </a:ln>
                          <a:effectLst/>
                          <a:latin typeface="+mn-lt"/>
                        </a:rPr>
                        <a:t>1</a:t>
                      </a:r>
                      <a:r>
                        <a:rPr kumimoji="0" lang="tt-RU" sz="2400" u="none" strike="noStrike" cap="none" normalizeH="0" baseline="0" smtClean="0">
                          <a:ln>
                            <a:noFill/>
                          </a:ln>
                          <a:effectLst/>
                          <a:latin typeface="+mn-lt"/>
                        </a:rPr>
                        <a:t>2033</a:t>
                      </a:r>
                      <a:endParaRPr kumimoji="0" lang="ru-RU" sz="2400" b="1" i="0" u="none" strike="noStrike" cap="none" normalizeH="0" baseline="0" smtClean="0">
                        <a:ln>
                          <a:noFill/>
                        </a:ln>
                        <a:solidFill>
                          <a:srgbClr val="000000"/>
                        </a:solidFill>
                        <a:effectLst/>
                        <a:latin typeface="+mn-lt"/>
                      </a:endParaRPr>
                    </a:p>
                  </a:txBody>
                  <a:tcPr marT="0" marB="0" horzOverflow="overflow"/>
                </a:tc>
                <a:tc>
                  <a:txBody>
                    <a:bodyPr/>
                    <a:lstStyle/>
                    <a:p>
                      <a:pPr marL="0" marR="0" lvl="0" indent="0" algn="ctr" defTabSz="684213" rtl="0" eaLnBrk="1" fontAlgn="base" latinLnBrk="0" hangingPunct="1">
                        <a:lnSpc>
                          <a:spcPct val="115000"/>
                        </a:lnSpc>
                        <a:spcBef>
                          <a:spcPct val="0"/>
                        </a:spcBef>
                        <a:spcAft>
                          <a:spcPct val="0"/>
                        </a:spcAft>
                        <a:buClrTx/>
                        <a:buSzTx/>
                        <a:buFontTx/>
                        <a:buNone/>
                        <a:tabLst/>
                      </a:pPr>
                      <a:r>
                        <a:rPr kumimoji="0" lang="tt-RU" sz="2400" u="none" strike="noStrike" cap="none" normalizeH="0" baseline="0" smtClean="0">
                          <a:ln>
                            <a:noFill/>
                          </a:ln>
                          <a:effectLst/>
                          <a:latin typeface="+mn-lt"/>
                        </a:rPr>
                        <a:t>40 %</a:t>
                      </a:r>
                      <a:endParaRPr kumimoji="0" lang="ru-RU" sz="2400" b="1" i="0" u="none" strike="noStrike" cap="none" normalizeH="0" baseline="0" smtClean="0">
                        <a:ln>
                          <a:noFill/>
                        </a:ln>
                        <a:solidFill>
                          <a:srgbClr val="000000"/>
                        </a:solidFill>
                        <a:effectLst/>
                        <a:latin typeface="+mn-lt"/>
                      </a:endParaRPr>
                    </a:p>
                  </a:txBody>
                  <a:tcPr marT="0" marB="0" horzOverflow="overflow"/>
                </a:tc>
                <a:extLst>
                  <a:ext uri="{0D108BD9-81ED-4DB2-BD59-A6C34878D82A}">
                    <a16:rowId xmlns:a16="http://schemas.microsoft.com/office/drawing/2014/main" val="10002"/>
                  </a:ext>
                </a:extLst>
              </a:tr>
              <a:tr h="420624">
                <a:tc>
                  <a:txBody>
                    <a:bodyPr/>
                    <a:lstStyle/>
                    <a:p>
                      <a:pPr marL="0" marR="0" lvl="0" indent="0" algn="just" defTabSz="684213" rtl="0" eaLnBrk="1" fontAlgn="base" latinLnBrk="0" hangingPunct="1">
                        <a:lnSpc>
                          <a:spcPct val="115000"/>
                        </a:lnSpc>
                        <a:spcBef>
                          <a:spcPct val="0"/>
                        </a:spcBef>
                        <a:spcAft>
                          <a:spcPct val="0"/>
                        </a:spcAft>
                        <a:buClrTx/>
                        <a:buSzTx/>
                        <a:buFontTx/>
                        <a:buNone/>
                        <a:tabLst/>
                      </a:pPr>
                      <a:r>
                        <a:rPr kumimoji="0" lang="tt-RU" sz="2400" u="none" strike="noStrike" cap="none" normalizeH="0" baseline="0" dirty="0" smtClean="0">
                          <a:ln>
                            <a:noFill/>
                          </a:ln>
                          <a:effectLst/>
                          <a:latin typeface="+mn-lt"/>
                        </a:rPr>
                        <a:t>Чувашлар</a:t>
                      </a:r>
                      <a:endParaRPr kumimoji="0" lang="ru-RU" sz="2400" b="1" i="0" u="none" strike="noStrike" cap="none" normalizeH="0" baseline="0" dirty="0" smtClean="0">
                        <a:ln>
                          <a:noFill/>
                        </a:ln>
                        <a:solidFill>
                          <a:srgbClr val="000000"/>
                        </a:solidFill>
                        <a:effectLst/>
                        <a:latin typeface="+mn-lt"/>
                      </a:endParaRPr>
                    </a:p>
                  </a:txBody>
                  <a:tcPr marT="0" marB="0" horzOverflow="overflow"/>
                </a:tc>
                <a:tc>
                  <a:txBody>
                    <a:bodyPr/>
                    <a:lstStyle/>
                    <a:p>
                      <a:pPr marL="0" marR="0" lvl="0" indent="0" algn="ctr" defTabSz="684213" rtl="0" eaLnBrk="1" fontAlgn="base" latinLnBrk="0" hangingPunct="1">
                        <a:lnSpc>
                          <a:spcPct val="115000"/>
                        </a:lnSpc>
                        <a:spcBef>
                          <a:spcPct val="0"/>
                        </a:spcBef>
                        <a:spcAft>
                          <a:spcPct val="0"/>
                        </a:spcAft>
                        <a:buClrTx/>
                        <a:buSzTx/>
                        <a:buFontTx/>
                        <a:buNone/>
                        <a:tabLst/>
                      </a:pPr>
                      <a:r>
                        <a:rPr kumimoji="0" lang="ru-RU" sz="2400" u="none" strike="noStrike" cap="none" normalizeH="0" baseline="0" smtClean="0">
                          <a:ln>
                            <a:noFill/>
                          </a:ln>
                          <a:effectLst/>
                          <a:latin typeface="+mn-lt"/>
                        </a:rPr>
                        <a:t>4</a:t>
                      </a:r>
                      <a:r>
                        <a:rPr kumimoji="0" lang="tt-RU" sz="2400" u="none" strike="noStrike" cap="none" normalizeH="0" baseline="0" smtClean="0">
                          <a:ln>
                            <a:noFill/>
                          </a:ln>
                          <a:effectLst/>
                          <a:latin typeface="+mn-lt"/>
                        </a:rPr>
                        <a:t>36</a:t>
                      </a:r>
                      <a:endParaRPr kumimoji="0" lang="ru-RU" sz="2400" b="1" i="0" u="none" strike="noStrike" cap="none" normalizeH="0" baseline="0" smtClean="0">
                        <a:ln>
                          <a:noFill/>
                        </a:ln>
                        <a:solidFill>
                          <a:srgbClr val="000000"/>
                        </a:solidFill>
                        <a:effectLst/>
                        <a:latin typeface="+mn-lt"/>
                      </a:endParaRPr>
                    </a:p>
                  </a:txBody>
                  <a:tcPr marT="0" marB="0" horzOverflow="overflow"/>
                </a:tc>
                <a:tc>
                  <a:txBody>
                    <a:bodyPr/>
                    <a:lstStyle/>
                    <a:p>
                      <a:pPr marL="0" marR="0" lvl="0" indent="0" algn="ctr" defTabSz="684213" rtl="0" eaLnBrk="1" fontAlgn="base" latinLnBrk="0" hangingPunct="1">
                        <a:lnSpc>
                          <a:spcPct val="115000"/>
                        </a:lnSpc>
                        <a:spcBef>
                          <a:spcPct val="0"/>
                        </a:spcBef>
                        <a:spcAft>
                          <a:spcPct val="0"/>
                        </a:spcAft>
                        <a:buClrTx/>
                        <a:buSzTx/>
                        <a:buFontTx/>
                        <a:buNone/>
                        <a:tabLst/>
                      </a:pPr>
                      <a:r>
                        <a:rPr kumimoji="0" lang="tt-RU" sz="2400" u="none" strike="noStrike" cap="none" normalizeH="0" baseline="0" smtClean="0">
                          <a:ln>
                            <a:noFill/>
                          </a:ln>
                          <a:effectLst/>
                          <a:latin typeface="+mn-lt"/>
                        </a:rPr>
                        <a:t>1,4%</a:t>
                      </a:r>
                      <a:endParaRPr kumimoji="0" lang="ru-RU" sz="2400" b="1" i="0" u="none" strike="noStrike" cap="none" normalizeH="0" baseline="0" smtClean="0">
                        <a:ln>
                          <a:noFill/>
                        </a:ln>
                        <a:solidFill>
                          <a:srgbClr val="000000"/>
                        </a:solidFill>
                        <a:effectLst/>
                        <a:latin typeface="+mn-lt"/>
                      </a:endParaRPr>
                    </a:p>
                  </a:txBody>
                  <a:tcPr marT="0" marB="0" horzOverflow="overflow"/>
                </a:tc>
                <a:extLst>
                  <a:ext uri="{0D108BD9-81ED-4DB2-BD59-A6C34878D82A}">
                    <a16:rowId xmlns:a16="http://schemas.microsoft.com/office/drawing/2014/main" val="10003"/>
                  </a:ext>
                </a:extLst>
              </a:tr>
              <a:tr h="420624">
                <a:tc>
                  <a:txBody>
                    <a:bodyPr/>
                    <a:lstStyle/>
                    <a:p>
                      <a:pPr marL="0" marR="0" lvl="0" indent="0" algn="just" defTabSz="684213" rtl="0" eaLnBrk="1" fontAlgn="base" latinLnBrk="0" hangingPunct="1">
                        <a:lnSpc>
                          <a:spcPct val="115000"/>
                        </a:lnSpc>
                        <a:spcBef>
                          <a:spcPct val="0"/>
                        </a:spcBef>
                        <a:spcAft>
                          <a:spcPct val="0"/>
                        </a:spcAft>
                        <a:buClrTx/>
                        <a:buSzTx/>
                        <a:buFontTx/>
                        <a:buNone/>
                        <a:tabLst/>
                      </a:pPr>
                      <a:r>
                        <a:rPr kumimoji="0" lang="tt-RU" sz="2400" u="none" strike="noStrike" cap="none" normalizeH="0" baseline="0" smtClean="0">
                          <a:ln>
                            <a:noFill/>
                          </a:ln>
                          <a:effectLst/>
                          <a:latin typeface="+mn-lt"/>
                        </a:rPr>
                        <a:t>Башкортлар</a:t>
                      </a:r>
                      <a:endParaRPr kumimoji="0" lang="ru-RU" sz="2400" b="1" i="0" u="none" strike="noStrike" cap="none" normalizeH="0" baseline="0" smtClean="0">
                        <a:ln>
                          <a:noFill/>
                        </a:ln>
                        <a:solidFill>
                          <a:srgbClr val="000000"/>
                        </a:solidFill>
                        <a:effectLst/>
                        <a:latin typeface="+mn-lt"/>
                      </a:endParaRPr>
                    </a:p>
                  </a:txBody>
                  <a:tcPr marT="0" marB="0" horzOverflow="overflow"/>
                </a:tc>
                <a:tc>
                  <a:txBody>
                    <a:bodyPr/>
                    <a:lstStyle/>
                    <a:p>
                      <a:pPr marL="0" marR="0" lvl="0" indent="0" algn="ctr" defTabSz="684213" rtl="0" eaLnBrk="1" fontAlgn="base" latinLnBrk="0" hangingPunct="1">
                        <a:lnSpc>
                          <a:spcPct val="115000"/>
                        </a:lnSpc>
                        <a:spcBef>
                          <a:spcPct val="0"/>
                        </a:spcBef>
                        <a:spcAft>
                          <a:spcPct val="0"/>
                        </a:spcAft>
                        <a:buClrTx/>
                        <a:buSzTx/>
                        <a:buFontTx/>
                        <a:buNone/>
                        <a:tabLst/>
                      </a:pPr>
                      <a:r>
                        <a:rPr kumimoji="0" lang="tt-RU" sz="2400" u="none" strike="noStrike" cap="none" normalizeH="0" baseline="0" smtClean="0">
                          <a:ln>
                            <a:noFill/>
                          </a:ln>
                          <a:effectLst/>
                          <a:latin typeface="+mn-lt"/>
                        </a:rPr>
                        <a:t>86</a:t>
                      </a:r>
                      <a:endParaRPr kumimoji="0" lang="ru-RU" sz="2400" b="1" i="0" u="none" strike="noStrike" cap="none" normalizeH="0" baseline="0" smtClean="0">
                        <a:ln>
                          <a:noFill/>
                        </a:ln>
                        <a:solidFill>
                          <a:srgbClr val="000000"/>
                        </a:solidFill>
                        <a:effectLst/>
                        <a:latin typeface="+mn-lt"/>
                      </a:endParaRPr>
                    </a:p>
                  </a:txBody>
                  <a:tcPr marT="0" marB="0" horzOverflow="overflow"/>
                </a:tc>
                <a:tc>
                  <a:txBody>
                    <a:bodyPr/>
                    <a:lstStyle/>
                    <a:p>
                      <a:pPr marL="0" marR="0" lvl="0" indent="0" algn="ctr" defTabSz="684213" rtl="0" eaLnBrk="1" fontAlgn="base" latinLnBrk="0" hangingPunct="1">
                        <a:lnSpc>
                          <a:spcPct val="115000"/>
                        </a:lnSpc>
                        <a:spcBef>
                          <a:spcPct val="0"/>
                        </a:spcBef>
                        <a:spcAft>
                          <a:spcPct val="0"/>
                        </a:spcAft>
                        <a:buClrTx/>
                        <a:buSzTx/>
                        <a:buFontTx/>
                        <a:buNone/>
                        <a:tabLst/>
                      </a:pPr>
                      <a:r>
                        <a:rPr kumimoji="0" lang="tt-RU" sz="2400" u="none" strike="noStrike" cap="none" normalizeH="0" baseline="0" smtClean="0">
                          <a:ln>
                            <a:noFill/>
                          </a:ln>
                          <a:effectLst/>
                          <a:latin typeface="+mn-lt"/>
                        </a:rPr>
                        <a:t>0,3%</a:t>
                      </a:r>
                      <a:endParaRPr kumimoji="0" lang="ru-RU" sz="2400" b="1" i="0" u="none" strike="noStrike" cap="none" normalizeH="0" baseline="0" smtClean="0">
                        <a:ln>
                          <a:noFill/>
                        </a:ln>
                        <a:solidFill>
                          <a:srgbClr val="000000"/>
                        </a:solidFill>
                        <a:effectLst/>
                        <a:latin typeface="+mn-lt"/>
                      </a:endParaRPr>
                    </a:p>
                  </a:txBody>
                  <a:tcPr marT="0" marB="0" horzOverflow="overflow"/>
                </a:tc>
                <a:extLst>
                  <a:ext uri="{0D108BD9-81ED-4DB2-BD59-A6C34878D82A}">
                    <a16:rowId xmlns:a16="http://schemas.microsoft.com/office/drawing/2014/main" val="10004"/>
                  </a:ext>
                </a:extLst>
              </a:tr>
              <a:tr h="420624">
                <a:tc>
                  <a:txBody>
                    <a:bodyPr/>
                    <a:lstStyle/>
                    <a:p>
                      <a:pPr marL="0" marR="0" lvl="0" indent="0" algn="just" defTabSz="684213" rtl="0" eaLnBrk="1" fontAlgn="base" latinLnBrk="0" hangingPunct="1">
                        <a:lnSpc>
                          <a:spcPct val="115000"/>
                        </a:lnSpc>
                        <a:spcBef>
                          <a:spcPct val="0"/>
                        </a:spcBef>
                        <a:spcAft>
                          <a:spcPct val="0"/>
                        </a:spcAft>
                        <a:buClrTx/>
                        <a:buSzTx/>
                        <a:buFontTx/>
                        <a:buNone/>
                        <a:tabLst/>
                      </a:pPr>
                      <a:r>
                        <a:rPr kumimoji="0" lang="tt-RU" sz="2400" u="none" strike="noStrike" cap="none" normalizeH="0" baseline="0" smtClean="0">
                          <a:ln>
                            <a:noFill/>
                          </a:ln>
                          <a:effectLst/>
                          <a:latin typeface="+mn-lt"/>
                        </a:rPr>
                        <a:t>Украиннар</a:t>
                      </a:r>
                      <a:endParaRPr kumimoji="0" lang="ru-RU" sz="2400" b="1" i="0" u="none" strike="noStrike" cap="none" normalizeH="0" baseline="0" smtClean="0">
                        <a:ln>
                          <a:noFill/>
                        </a:ln>
                        <a:solidFill>
                          <a:srgbClr val="000000"/>
                        </a:solidFill>
                        <a:effectLst/>
                        <a:latin typeface="+mn-lt"/>
                      </a:endParaRPr>
                    </a:p>
                  </a:txBody>
                  <a:tcPr marT="0" marB="0" horzOverflow="overflow"/>
                </a:tc>
                <a:tc>
                  <a:txBody>
                    <a:bodyPr/>
                    <a:lstStyle/>
                    <a:p>
                      <a:pPr marL="0" marR="0" lvl="0" indent="0" algn="ctr" defTabSz="684213" rtl="0" eaLnBrk="1" fontAlgn="base" latinLnBrk="0" hangingPunct="1">
                        <a:lnSpc>
                          <a:spcPct val="115000"/>
                        </a:lnSpc>
                        <a:spcBef>
                          <a:spcPct val="0"/>
                        </a:spcBef>
                        <a:spcAft>
                          <a:spcPct val="0"/>
                        </a:spcAft>
                        <a:buClrTx/>
                        <a:buSzTx/>
                        <a:buFontTx/>
                        <a:buNone/>
                        <a:tabLst/>
                      </a:pPr>
                      <a:r>
                        <a:rPr kumimoji="0" lang="tt-RU" sz="2400" u="none" strike="noStrike" cap="none" normalizeH="0" baseline="0" smtClean="0">
                          <a:ln>
                            <a:noFill/>
                          </a:ln>
                          <a:effectLst/>
                          <a:latin typeface="+mn-lt"/>
                        </a:rPr>
                        <a:t>50</a:t>
                      </a:r>
                      <a:endParaRPr kumimoji="0" lang="ru-RU" sz="2400" b="1" i="0" u="none" strike="noStrike" cap="none" normalizeH="0" baseline="0" smtClean="0">
                        <a:ln>
                          <a:noFill/>
                        </a:ln>
                        <a:solidFill>
                          <a:srgbClr val="000000"/>
                        </a:solidFill>
                        <a:effectLst/>
                        <a:latin typeface="+mn-lt"/>
                      </a:endParaRPr>
                    </a:p>
                  </a:txBody>
                  <a:tcPr marT="0" marB="0" horzOverflow="overflow"/>
                </a:tc>
                <a:tc>
                  <a:txBody>
                    <a:bodyPr/>
                    <a:lstStyle/>
                    <a:p>
                      <a:pPr marL="0" marR="0" lvl="0" indent="0" algn="ctr" defTabSz="684213" rtl="0" eaLnBrk="1" fontAlgn="base" latinLnBrk="0" hangingPunct="1">
                        <a:lnSpc>
                          <a:spcPct val="115000"/>
                        </a:lnSpc>
                        <a:spcBef>
                          <a:spcPct val="0"/>
                        </a:spcBef>
                        <a:spcAft>
                          <a:spcPct val="0"/>
                        </a:spcAft>
                        <a:buClrTx/>
                        <a:buSzTx/>
                        <a:buFontTx/>
                        <a:buNone/>
                        <a:tabLst/>
                      </a:pPr>
                      <a:r>
                        <a:rPr kumimoji="0" lang="tt-RU" sz="2400" u="none" strike="noStrike" cap="none" normalizeH="0" baseline="0" smtClean="0">
                          <a:ln>
                            <a:noFill/>
                          </a:ln>
                          <a:effectLst/>
                          <a:latin typeface="+mn-lt"/>
                        </a:rPr>
                        <a:t>0,2%</a:t>
                      </a:r>
                      <a:endParaRPr kumimoji="0" lang="ru-RU" sz="2400" b="1" i="0" u="none" strike="noStrike" cap="none" normalizeH="0" baseline="0" smtClean="0">
                        <a:ln>
                          <a:noFill/>
                        </a:ln>
                        <a:solidFill>
                          <a:srgbClr val="000000"/>
                        </a:solidFill>
                        <a:effectLst/>
                        <a:latin typeface="+mn-lt"/>
                      </a:endParaRPr>
                    </a:p>
                  </a:txBody>
                  <a:tcPr marT="0" marB="0" horzOverflow="overflow"/>
                </a:tc>
                <a:extLst>
                  <a:ext uri="{0D108BD9-81ED-4DB2-BD59-A6C34878D82A}">
                    <a16:rowId xmlns:a16="http://schemas.microsoft.com/office/drawing/2014/main" val="10005"/>
                  </a:ext>
                </a:extLst>
              </a:tr>
              <a:tr h="420624">
                <a:tc>
                  <a:txBody>
                    <a:bodyPr/>
                    <a:lstStyle/>
                    <a:p>
                      <a:pPr marL="0" marR="0" lvl="0" indent="0" algn="just" defTabSz="684213" rtl="0" eaLnBrk="1" fontAlgn="base" latinLnBrk="0" hangingPunct="1">
                        <a:lnSpc>
                          <a:spcPct val="115000"/>
                        </a:lnSpc>
                        <a:spcBef>
                          <a:spcPct val="0"/>
                        </a:spcBef>
                        <a:spcAft>
                          <a:spcPct val="0"/>
                        </a:spcAft>
                        <a:buClrTx/>
                        <a:buSzTx/>
                        <a:buFontTx/>
                        <a:buNone/>
                        <a:tabLst/>
                      </a:pPr>
                      <a:r>
                        <a:rPr kumimoji="0" lang="ru-RU" sz="2400" u="none" strike="noStrike" cap="none" normalizeH="0" baseline="0" smtClean="0">
                          <a:ln>
                            <a:noFill/>
                          </a:ln>
                          <a:effectLst/>
                          <a:latin typeface="+mn-lt"/>
                        </a:rPr>
                        <a:t>Та</a:t>
                      </a:r>
                      <a:r>
                        <a:rPr kumimoji="0" lang="tt-RU" sz="2400" u="none" strike="noStrike" cap="none" normalizeH="0" baseline="0" smtClean="0">
                          <a:ln>
                            <a:noFill/>
                          </a:ln>
                          <a:effectLst/>
                          <a:latin typeface="+mn-lt"/>
                        </a:rPr>
                        <a:t>җиклар</a:t>
                      </a:r>
                      <a:endParaRPr kumimoji="0" lang="ru-RU" sz="2400" b="1" i="0" u="none" strike="noStrike" cap="none" normalizeH="0" baseline="0" smtClean="0">
                        <a:ln>
                          <a:noFill/>
                        </a:ln>
                        <a:solidFill>
                          <a:srgbClr val="000000"/>
                        </a:solidFill>
                        <a:effectLst/>
                        <a:latin typeface="+mn-lt"/>
                      </a:endParaRPr>
                    </a:p>
                  </a:txBody>
                  <a:tcPr marT="0" marB="0" horzOverflow="overflow"/>
                </a:tc>
                <a:tc>
                  <a:txBody>
                    <a:bodyPr/>
                    <a:lstStyle/>
                    <a:p>
                      <a:pPr marL="0" marR="0" lvl="0" indent="0" algn="ctr" defTabSz="684213" rtl="0" eaLnBrk="1" fontAlgn="base" latinLnBrk="0" hangingPunct="1">
                        <a:lnSpc>
                          <a:spcPct val="115000"/>
                        </a:lnSpc>
                        <a:spcBef>
                          <a:spcPct val="0"/>
                        </a:spcBef>
                        <a:spcAft>
                          <a:spcPct val="0"/>
                        </a:spcAft>
                        <a:buClrTx/>
                        <a:buSzTx/>
                        <a:buFontTx/>
                        <a:buNone/>
                        <a:tabLst/>
                      </a:pPr>
                      <a:r>
                        <a:rPr kumimoji="0" lang="tt-RU" sz="2400" u="none" strike="noStrike" cap="none" normalizeH="0" baseline="0" smtClean="0">
                          <a:ln>
                            <a:noFill/>
                          </a:ln>
                          <a:effectLst/>
                          <a:latin typeface="+mn-lt"/>
                        </a:rPr>
                        <a:t>119</a:t>
                      </a:r>
                      <a:endParaRPr kumimoji="0" lang="ru-RU" sz="2400" b="1" i="0" u="none" strike="noStrike" cap="none" normalizeH="0" baseline="0" smtClean="0">
                        <a:ln>
                          <a:noFill/>
                        </a:ln>
                        <a:solidFill>
                          <a:srgbClr val="000000"/>
                        </a:solidFill>
                        <a:effectLst/>
                        <a:latin typeface="+mn-lt"/>
                      </a:endParaRPr>
                    </a:p>
                  </a:txBody>
                  <a:tcPr marT="0" marB="0" horzOverflow="overflow"/>
                </a:tc>
                <a:tc>
                  <a:txBody>
                    <a:bodyPr/>
                    <a:lstStyle/>
                    <a:p>
                      <a:pPr marL="0" marR="0" lvl="0" indent="0" algn="ctr" defTabSz="684213" rtl="0" eaLnBrk="1" fontAlgn="base" latinLnBrk="0" hangingPunct="1">
                        <a:lnSpc>
                          <a:spcPct val="115000"/>
                        </a:lnSpc>
                        <a:spcBef>
                          <a:spcPct val="0"/>
                        </a:spcBef>
                        <a:spcAft>
                          <a:spcPct val="0"/>
                        </a:spcAft>
                        <a:buClrTx/>
                        <a:buSzTx/>
                        <a:buFontTx/>
                        <a:buNone/>
                        <a:tabLst/>
                      </a:pPr>
                      <a:r>
                        <a:rPr kumimoji="0" lang="tt-RU" sz="2400" u="none" strike="noStrike" cap="none" normalizeH="0" baseline="0" smtClean="0">
                          <a:ln>
                            <a:noFill/>
                          </a:ln>
                          <a:effectLst/>
                          <a:latin typeface="+mn-lt"/>
                        </a:rPr>
                        <a:t>0,4%</a:t>
                      </a:r>
                      <a:endParaRPr kumimoji="0" lang="ru-RU" sz="2400" b="1" i="0" u="none" strike="noStrike" cap="none" normalizeH="0" baseline="0" smtClean="0">
                        <a:ln>
                          <a:noFill/>
                        </a:ln>
                        <a:solidFill>
                          <a:srgbClr val="000000"/>
                        </a:solidFill>
                        <a:effectLst/>
                        <a:latin typeface="+mn-lt"/>
                      </a:endParaRPr>
                    </a:p>
                  </a:txBody>
                  <a:tcPr marT="0" marB="0" horzOverflow="overflow"/>
                </a:tc>
                <a:extLst>
                  <a:ext uri="{0D108BD9-81ED-4DB2-BD59-A6C34878D82A}">
                    <a16:rowId xmlns:a16="http://schemas.microsoft.com/office/drawing/2014/main" val="10006"/>
                  </a:ext>
                </a:extLst>
              </a:tr>
              <a:tr h="420624">
                <a:tc>
                  <a:txBody>
                    <a:bodyPr/>
                    <a:lstStyle/>
                    <a:p>
                      <a:pPr marL="0" marR="0" lvl="0" indent="0" algn="just" defTabSz="684213" rtl="0" eaLnBrk="1" fontAlgn="base" latinLnBrk="0" hangingPunct="1">
                        <a:lnSpc>
                          <a:spcPct val="115000"/>
                        </a:lnSpc>
                        <a:spcBef>
                          <a:spcPct val="0"/>
                        </a:spcBef>
                        <a:spcAft>
                          <a:spcPct val="0"/>
                        </a:spcAft>
                        <a:buClrTx/>
                        <a:buSzTx/>
                        <a:buFontTx/>
                        <a:buNone/>
                        <a:tabLst/>
                      </a:pPr>
                      <a:r>
                        <a:rPr kumimoji="0" lang="tt-RU" sz="2400" u="none" strike="noStrike" cap="none" normalizeH="0" baseline="0" smtClean="0">
                          <a:ln>
                            <a:noFill/>
                          </a:ln>
                          <a:effectLst/>
                          <a:latin typeface="+mn-lt"/>
                        </a:rPr>
                        <a:t>Үзбәкләр</a:t>
                      </a:r>
                      <a:endParaRPr kumimoji="0" lang="ru-RU" sz="2400" b="1" i="0" u="none" strike="noStrike" cap="none" normalizeH="0" baseline="0" smtClean="0">
                        <a:ln>
                          <a:noFill/>
                        </a:ln>
                        <a:solidFill>
                          <a:srgbClr val="000000"/>
                        </a:solidFill>
                        <a:effectLst/>
                        <a:latin typeface="+mn-lt"/>
                      </a:endParaRPr>
                    </a:p>
                  </a:txBody>
                  <a:tcPr marT="0" marB="0" horzOverflow="overflow"/>
                </a:tc>
                <a:tc>
                  <a:txBody>
                    <a:bodyPr/>
                    <a:lstStyle/>
                    <a:p>
                      <a:pPr marL="0" marR="0" lvl="0" indent="0" algn="ctr" defTabSz="684213" rtl="0" eaLnBrk="1" fontAlgn="base" latinLnBrk="0" hangingPunct="1">
                        <a:lnSpc>
                          <a:spcPct val="115000"/>
                        </a:lnSpc>
                        <a:spcBef>
                          <a:spcPct val="0"/>
                        </a:spcBef>
                        <a:spcAft>
                          <a:spcPct val="0"/>
                        </a:spcAft>
                        <a:buClrTx/>
                        <a:buSzTx/>
                        <a:buFontTx/>
                        <a:buNone/>
                        <a:tabLst/>
                      </a:pPr>
                      <a:r>
                        <a:rPr kumimoji="0" lang="tt-RU" sz="2400" u="none" strike="noStrike" cap="none" normalizeH="0" baseline="0" smtClean="0">
                          <a:ln>
                            <a:noFill/>
                          </a:ln>
                          <a:effectLst/>
                          <a:latin typeface="+mn-lt"/>
                        </a:rPr>
                        <a:t>75</a:t>
                      </a:r>
                      <a:endParaRPr kumimoji="0" lang="ru-RU" sz="2400" b="1" i="0" u="none" strike="noStrike" cap="none" normalizeH="0" baseline="0" smtClean="0">
                        <a:ln>
                          <a:noFill/>
                        </a:ln>
                        <a:solidFill>
                          <a:srgbClr val="000000"/>
                        </a:solidFill>
                        <a:effectLst/>
                        <a:latin typeface="+mn-lt"/>
                      </a:endParaRPr>
                    </a:p>
                  </a:txBody>
                  <a:tcPr marT="0" marB="0" horzOverflow="overflow"/>
                </a:tc>
                <a:tc>
                  <a:txBody>
                    <a:bodyPr/>
                    <a:lstStyle/>
                    <a:p>
                      <a:pPr marL="0" marR="0" lvl="0" indent="0" algn="ctr" defTabSz="684213" rtl="0" eaLnBrk="1" fontAlgn="base" latinLnBrk="0" hangingPunct="1">
                        <a:lnSpc>
                          <a:spcPct val="115000"/>
                        </a:lnSpc>
                        <a:spcBef>
                          <a:spcPct val="0"/>
                        </a:spcBef>
                        <a:spcAft>
                          <a:spcPct val="0"/>
                        </a:spcAft>
                        <a:buClrTx/>
                        <a:buSzTx/>
                        <a:buFontTx/>
                        <a:buNone/>
                        <a:tabLst/>
                      </a:pPr>
                      <a:r>
                        <a:rPr kumimoji="0" lang="tt-RU" sz="2400" u="none" strike="noStrike" cap="none" normalizeH="0" baseline="0" smtClean="0">
                          <a:ln>
                            <a:noFill/>
                          </a:ln>
                          <a:effectLst/>
                          <a:latin typeface="+mn-lt"/>
                        </a:rPr>
                        <a:t>0,2%</a:t>
                      </a:r>
                      <a:endParaRPr kumimoji="0" lang="ru-RU" sz="2400" b="1" i="0" u="none" strike="noStrike" cap="none" normalizeH="0" baseline="0" smtClean="0">
                        <a:ln>
                          <a:noFill/>
                        </a:ln>
                        <a:solidFill>
                          <a:srgbClr val="000000"/>
                        </a:solidFill>
                        <a:effectLst/>
                        <a:latin typeface="+mn-lt"/>
                      </a:endParaRPr>
                    </a:p>
                  </a:txBody>
                  <a:tcPr marT="0" marB="0" horzOverflow="overflow"/>
                </a:tc>
                <a:extLst>
                  <a:ext uri="{0D108BD9-81ED-4DB2-BD59-A6C34878D82A}">
                    <a16:rowId xmlns:a16="http://schemas.microsoft.com/office/drawing/2014/main" val="10007"/>
                  </a:ext>
                </a:extLst>
              </a:tr>
              <a:tr h="420624">
                <a:tc>
                  <a:txBody>
                    <a:bodyPr/>
                    <a:lstStyle/>
                    <a:p>
                      <a:pPr marL="0" marR="0" lvl="0" indent="0" algn="just" defTabSz="684213" rtl="0" eaLnBrk="1" fontAlgn="base" latinLnBrk="0" hangingPunct="1">
                        <a:lnSpc>
                          <a:spcPct val="115000"/>
                        </a:lnSpc>
                        <a:spcBef>
                          <a:spcPct val="0"/>
                        </a:spcBef>
                        <a:spcAft>
                          <a:spcPct val="0"/>
                        </a:spcAft>
                        <a:buClrTx/>
                        <a:buSzTx/>
                        <a:buFontTx/>
                        <a:buNone/>
                        <a:tabLst/>
                      </a:pPr>
                      <a:r>
                        <a:rPr kumimoji="0" lang="tt-RU" sz="2400" u="none" strike="noStrike" cap="none" normalizeH="0" baseline="0" smtClean="0">
                          <a:ln>
                            <a:noFill/>
                          </a:ln>
                          <a:effectLst/>
                          <a:latin typeface="+mn-lt"/>
                        </a:rPr>
                        <a:t>Әзәрбайҗаннар</a:t>
                      </a:r>
                      <a:endParaRPr kumimoji="0" lang="ru-RU" sz="2400" b="1" i="0" u="none" strike="noStrike" cap="none" normalizeH="0" baseline="0" smtClean="0">
                        <a:ln>
                          <a:noFill/>
                        </a:ln>
                        <a:solidFill>
                          <a:srgbClr val="000000"/>
                        </a:solidFill>
                        <a:effectLst/>
                        <a:latin typeface="+mn-lt"/>
                      </a:endParaRPr>
                    </a:p>
                  </a:txBody>
                  <a:tcPr marT="0" marB="0" horzOverflow="overflow"/>
                </a:tc>
                <a:tc>
                  <a:txBody>
                    <a:bodyPr/>
                    <a:lstStyle/>
                    <a:p>
                      <a:pPr marL="0" marR="0" lvl="0" indent="0" algn="ctr" defTabSz="684213" rtl="0" eaLnBrk="1" fontAlgn="base" latinLnBrk="0" hangingPunct="1">
                        <a:lnSpc>
                          <a:spcPct val="115000"/>
                        </a:lnSpc>
                        <a:spcBef>
                          <a:spcPct val="0"/>
                        </a:spcBef>
                        <a:spcAft>
                          <a:spcPct val="0"/>
                        </a:spcAft>
                        <a:buClrTx/>
                        <a:buSzTx/>
                        <a:buFontTx/>
                        <a:buNone/>
                        <a:tabLst/>
                      </a:pPr>
                      <a:r>
                        <a:rPr kumimoji="0" lang="tt-RU" sz="2400" u="none" strike="noStrike" cap="none" normalizeH="0" baseline="0" smtClean="0">
                          <a:ln>
                            <a:noFill/>
                          </a:ln>
                          <a:effectLst/>
                          <a:latin typeface="+mn-lt"/>
                        </a:rPr>
                        <a:t>49</a:t>
                      </a:r>
                      <a:endParaRPr kumimoji="0" lang="ru-RU" sz="2400" b="1" i="0" u="none" strike="noStrike" cap="none" normalizeH="0" baseline="0" smtClean="0">
                        <a:ln>
                          <a:noFill/>
                        </a:ln>
                        <a:solidFill>
                          <a:srgbClr val="000000"/>
                        </a:solidFill>
                        <a:effectLst/>
                        <a:latin typeface="+mn-lt"/>
                      </a:endParaRPr>
                    </a:p>
                  </a:txBody>
                  <a:tcPr marT="0" marB="0" horzOverflow="overflow"/>
                </a:tc>
                <a:tc>
                  <a:txBody>
                    <a:bodyPr/>
                    <a:lstStyle/>
                    <a:p>
                      <a:pPr marL="0" marR="0" lvl="0" indent="0" algn="ctr" defTabSz="684213" rtl="0" eaLnBrk="1" fontAlgn="base" latinLnBrk="0" hangingPunct="1">
                        <a:lnSpc>
                          <a:spcPct val="115000"/>
                        </a:lnSpc>
                        <a:spcBef>
                          <a:spcPct val="0"/>
                        </a:spcBef>
                        <a:spcAft>
                          <a:spcPct val="0"/>
                        </a:spcAft>
                        <a:buClrTx/>
                        <a:buSzTx/>
                        <a:buFontTx/>
                        <a:buNone/>
                        <a:tabLst/>
                      </a:pPr>
                      <a:r>
                        <a:rPr kumimoji="0" lang="tt-RU" sz="2400" u="none" strike="noStrike" cap="none" normalizeH="0" baseline="0" smtClean="0">
                          <a:ln>
                            <a:noFill/>
                          </a:ln>
                          <a:effectLst/>
                          <a:latin typeface="+mn-lt"/>
                        </a:rPr>
                        <a:t>0,2%</a:t>
                      </a:r>
                      <a:endParaRPr kumimoji="0" lang="ru-RU" sz="2400" b="1" i="0" u="none" strike="noStrike" cap="none" normalizeH="0" baseline="0" smtClean="0">
                        <a:ln>
                          <a:noFill/>
                        </a:ln>
                        <a:solidFill>
                          <a:srgbClr val="000000"/>
                        </a:solidFill>
                        <a:effectLst/>
                        <a:latin typeface="+mn-lt"/>
                      </a:endParaRPr>
                    </a:p>
                  </a:txBody>
                  <a:tcPr marT="0" marB="0" horzOverflow="overflow"/>
                </a:tc>
                <a:extLst>
                  <a:ext uri="{0D108BD9-81ED-4DB2-BD59-A6C34878D82A}">
                    <a16:rowId xmlns:a16="http://schemas.microsoft.com/office/drawing/2014/main" val="10008"/>
                  </a:ext>
                </a:extLst>
              </a:tr>
              <a:tr h="420624">
                <a:tc>
                  <a:txBody>
                    <a:bodyPr/>
                    <a:lstStyle/>
                    <a:p>
                      <a:pPr marL="0" marR="0" lvl="0" indent="0" algn="just" defTabSz="684213" rtl="0" eaLnBrk="1" fontAlgn="base" latinLnBrk="0" hangingPunct="1">
                        <a:lnSpc>
                          <a:spcPct val="115000"/>
                        </a:lnSpc>
                        <a:spcBef>
                          <a:spcPct val="0"/>
                        </a:spcBef>
                        <a:spcAft>
                          <a:spcPct val="0"/>
                        </a:spcAft>
                        <a:buClrTx/>
                        <a:buSzTx/>
                        <a:buFontTx/>
                        <a:buNone/>
                        <a:tabLst/>
                      </a:pPr>
                      <a:r>
                        <a:rPr kumimoji="0" lang="tt-RU" sz="2400" u="none" strike="noStrike" cap="none" normalizeH="0" baseline="0" smtClean="0">
                          <a:ln>
                            <a:noFill/>
                          </a:ln>
                          <a:effectLst/>
                          <a:latin typeface="+mn-lt"/>
                        </a:rPr>
                        <a:t>Әрмәннәр</a:t>
                      </a:r>
                      <a:endParaRPr kumimoji="0" lang="ru-RU" sz="2400" b="1" i="0" u="none" strike="noStrike" cap="none" normalizeH="0" baseline="0" smtClean="0">
                        <a:ln>
                          <a:noFill/>
                        </a:ln>
                        <a:solidFill>
                          <a:srgbClr val="000000"/>
                        </a:solidFill>
                        <a:effectLst/>
                        <a:latin typeface="+mn-lt"/>
                      </a:endParaRPr>
                    </a:p>
                  </a:txBody>
                  <a:tcPr marT="0" marB="0" horzOverflow="overflow"/>
                </a:tc>
                <a:tc>
                  <a:txBody>
                    <a:bodyPr/>
                    <a:lstStyle/>
                    <a:p>
                      <a:pPr marL="0" marR="0" lvl="0" indent="0" algn="ctr" defTabSz="684213" rtl="0" eaLnBrk="1" fontAlgn="base" latinLnBrk="0" hangingPunct="1">
                        <a:lnSpc>
                          <a:spcPct val="115000"/>
                        </a:lnSpc>
                        <a:spcBef>
                          <a:spcPct val="0"/>
                        </a:spcBef>
                        <a:spcAft>
                          <a:spcPct val="0"/>
                        </a:spcAft>
                        <a:buClrTx/>
                        <a:buSzTx/>
                        <a:buFontTx/>
                        <a:buNone/>
                        <a:tabLst/>
                      </a:pPr>
                      <a:r>
                        <a:rPr kumimoji="0" lang="tt-RU" sz="2400" u="none" strike="noStrike" cap="none" normalizeH="0" baseline="0" smtClean="0">
                          <a:ln>
                            <a:noFill/>
                          </a:ln>
                          <a:effectLst/>
                          <a:latin typeface="+mn-lt"/>
                        </a:rPr>
                        <a:t>57</a:t>
                      </a:r>
                      <a:endParaRPr kumimoji="0" lang="ru-RU" sz="2400" b="1" i="0" u="none" strike="noStrike" cap="none" normalizeH="0" baseline="0" smtClean="0">
                        <a:ln>
                          <a:noFill/>
                        </a:ln>
                        <a:solidFill>
                          <a:srgbClr val="000000"/>
                        </a:solidFill>
                        <a:effectLst/>
                        <a:latin typeface="+mn-lt"/>
                      </a:endParaRPr>
                    </a:p>
                  </a:txBody>
                  <a:tcPr marT="0" marB="0" horzOverflow="overflow"/>
                </a:tc>
                <a:tc>
                  <a:txBody>
                    <a:bodyPr/>
                    <a:lstStyle/>
                    <a:p>
                      <a:pPr marL="0" marR="0" lvl="0" indent="0" algn="ctr" defTabSz="684213" rtl="0" eaLnBrk="1" fontAlgn="base" latinLnBrk="0" hangingPunct="1">
                        <a:lnSpc>
                          <a:spcPct val="115000"/>
                        </a:lnSpc>
                        <a:spcBef>
                          <a:spcPct val="0"/>
                        </a:spcBef>
                        <a:spcAft>
                          <a:spcPct val="0"/>
                        </a:spcAft>
                        <a:buClrTx/>
                        <a:buSzTx/>
                        <a:buFontTx/>
                        <a:buNone/>
                        <a:tabLst/>
                      </a:pPr>
                      <a:r>
                        <a:rPr kumimoji="0" lang="tt-RU" sz="2400" u="none" strike="noStrike" cap="none" normalizeH="0" baseline="0" smtClean="0">
                          <a:ln>
                            <a:noFill/>
                          </a:ln>
                          <a:effectLst/>
                          <a:latin typeface="+mn-lt"/>
                        </a:rPr>
                        <a:t>0,2%</a:t>
                      </a:r>
                      <a:endParaRPr kumimoji="0" lang="ru-RU" sz="2400" b="1" i="0" u="none" strike="noStrike" cap="none" normalizeH="0" baseline="0" smtClean="0">
                        <a:ln>
                          <a:noFill/>
                        </a:ln>
                        <a:solidFill>
                          <a:srgbClr val="000000"/>
                        </a:solidFill>
                        <a:effectLst/>
                        <a:latin typeface="+mn-lt"/>
                      </a:endParaRPr>
                    </a:p>
                  </a:txBody>
                  <a:tcPr marT="0" marB="0" horzOverflow="overflow"/>
                </a:tc>
                <a:extLst>
                  <a:ext uri="{0D108BD9-81ED-4DB2-BD59-A6C34878D82A}">
                    <a16:rowId xmlns:a16="http://schemas.microsoft.com/office/drawing/2014/main" val="10009"/>
                  </a:ext>
                </a:extLst>
              </a:tr>
              <a:tr h="484839">
                <a:tc>
                  <a:txBody>
                    <a:bodyPr/>
                    <a:lstStyle/>
                    <a:p>
                      <a:pPr marL="0" marR="0" lvl="0" indent="0" algn="just" defTabSz="684213" rtl="0" eaLnBrk="1" fontAlgn="base" latinLnBrk="0" hangingPunct="1">
                        <a:lnSpc>
                          <a:spcPct val="115000"/>
                        </a:lnSpc>
                        <a:spcBef>
                          <a:spcPct val="0"/>
                        </a:spcBef>
                        <a:spcAft>
                          <a:spcPct val="0"/>
                        </a:spcAft>
                        <a:buClrTx/>
                        <a:buSzTx/>
                        <a:buFontTx/>
                        <a:buNone/>
                        <a:tabLst/>
                      </a:pPr>
                      <a:r>
                        <a:rPr kumimoji="0" lang="tt-RU" sz="2400" u="none" strike="noStrike" cap="none" normalizeH="0" baseline="0" dirty="0" smtClean="0">
                          <a:ln>
                            <a:noFill/>
                          </a:ln>
                          <a:effectLst/>
                          <a:latin typeface="+mn-lt"/>
                        </a:rPr>
                        <a:t>Башка милләтләр</a:t>
                      </a:r>
                      <a:endParaRPr kumimoji="0" lang="ru-RU" sz="2400" b="1" i="0" u="none" strike="noStrike" cap="none" normalizeH="0" baseline="0" dirty="0" smtClean="0">
                        <a:ln>
                          <a:noFill/>
                        </a:ln>
                        <a:solidFill>
                          <a:srgbClr val="FF0000"/>
                        </a:solidFill>
                        <a:effectLst/>
                        <a:latin typeface="+mn-lt"/>
                      </a:endParaRPr>
                    </a:p>
                  </a:txBody>
                  <a:tcPr marT="0" marB="0" horzOverflow="overflow"/>
                </a:tc>
                <a:tc>
                  <a:txBody>
                    <a:bodyPr/>
                    <a:lstStyle/>
                    <a:p>
                      <a:pPr marL="0" marR="0" lvl="0" indent="0" algn="ctr" defTabSz="684213" rtl="0" eaLnBrk="1" fontAlgn="base" latinLnBrk="0" hangingPunct="1">
                        <a:lnSpc>
                          <a:spcPct val="115000"/>
                        </a:lnSpc>
                        <a:spcBef>
                          <a:spcPct val="0"/>
                        </a:spcBef>
                        <a:spcAft>
                          <a:spcPct val="0"/>
                        </a:spcAft>
                        <a:buClrTx/>
                        <a:buSzTx/>
                        <a:buFontTx/>
                        <a:buNone/>
                        <a:tabLst/>
                      </a:pPr>
                      <a:r>
                        <a:rPr kumimoji="0" lang="tt-RU" sz="2400" u="none" strike="noStrike" cap="none" normalizeH="0" baseline="0" smtClean="0">
                          <a:ln>
                            <a:noFill/>
                          </a:ln>
                          <a:effectLst/>
                          <a:latin typeface="+mn-lt"/>
                        </a:rPr>
                        <a:t>195</a:t>
                      </a:r>
                      <a:endParaRPr kumimoji="0" lang="ru-RU" sz="2400" b="1" i="0" u="none" strike="noStrike" cap="none" normalizeH="0" baseline="0" smtClean="0">
                        <a:ln>
                          <a:noFill/>
                        </a:ln>
                        <a:solidFill>
                          <a:srgbClr val="FF0000"/>
                        </a:solidFill>
                        <a:effectLst/>
                        <a:latin typeface="+mn-lt"/>
                      </a:endParaRPr>
                    </a:p>
                  </a:txBody>
                  <a:tcPr marT="0" marB="0" horzOverflow="overflow"/>
                </a:tc>
                <a:tc>
                  <a:txBody>
                    <a:bodyPr/>
                    <a:lstStyle/>
                    <a:p>
                      <a:pPr marL="0" marR="0" lvl="0" indent="0" algn="ctr" defTabSz="684213" rtl="0" eaLnBrk="1" fontAlgn="base" latinLnBrk="0" hangingPunct="1">
                        <a:lnSpc>
                          <a:spcPct val="115000"/>
                        </a:lnSpc>
                        <a:spcBef>
                          <a:spcPct val="0"/>
                        </a:spcBef>
                        <a:spcAft>
                          <a:spcPct val="0"/>
                        </a:spcAft>
                        <a:buClrTx/>
                        <a:buSzTx/>
                        <a:buFontTx/>
                        <a:buNone/>
                        <a:tabLst/>
                      </a:pPr>
                      <a:r>
                        <a:rPr kumimoji="0" lang="tt-RU" sz="2400" u="none" strike="noStrike" cap="none" normalizeH="0" baseline="0" smtClean="0">
                          <a:ln>
                            <a:noFill/>
                          </a:ln>
                          <a:effectLst/>
                          <a:latin typeface="+mn-lt"/>
                        </a:rPr>
                        <a:t>0,6%</a:t>
                      </a:r>
                      <a:endParaRPr kumimoji="0" lang="ru-RU" sz="2400" b="1" i="0" u="none" strike="noStrike" cap="none" normalizeH="0" baseline="0" smtClean="0">
                        <a:ln>
                          <a:noFill/>
                        </a:ln>
                        <a:solidFill>
                          <a:srgbClr val="FF0000"/>
                        </a:solidFill>
                        <a:effectLst/>
                        <a:latin typeface="+mn-lt"/>
                      </a:endParaRPr>
                    </a:p>
                  </a:txBody>
                  <a:tcPr marT="0" marB="0" horzOverflow="overflow"/>
                </a:tc>
                <a:extLst>
                  <a:ext uri="{0D108BD9-81ED-4DB2-BD59-A6C34878D82A}">
                    <a16:rowId xmlns:a16="http://schemas.microsoft.com/office/drawing/2014/main" val="10010"/>
                  </a:ext>
                </a:extLst>
              </a:tr>
              <a:tr h="420624">
                <a:tc>
                  <a:txBody>
                    <a:bodyPr/>
                    <a:lstStyle/>
                    <a:p>
                      <a:pPr marL="0" marR="0" lvl="0" indent="0" algn="just" defTabSz="684213" rtl="0" eaLnBrk="1" fontAlgn="base" latinLnBrk="0" hangingPunct="1">
                        <a:lnSpc>
                          <a:spcPct val="115000"/>
                        </a:lnSpc>
                        <a:spcBef>
                          <a:spcPct val="0"/>
                        </a:spcBef>
                        <a:spcAft>
                          <a:spcPct val="0"/>
                        </a:spcAft>
                        <a:buClrTx/>
                        <a:buSzTx/>
                        <a:buFontTx/>
                        <a:buNone/>
                        <a:tabLst/>
                      </a:pPr>
                      <a:r>
                        <a:rPr kumimoji="0" lang="tt-RU" sz="2400" u="none" strike="noStrike" cap="none" normalizeH="0" baseline="0" dirty="0" smtClean="0">
                          <a:ln>
                            <a:noFill/>
                          </a:ln>
                          <a:effectLst/>
                          <a:latin typeface="+mn-lt"/>
                        </a:rPr>
                        <a:t>Катнаш гаиләләр</a:t>
                      </a:r>
                      <a:endParaRPr kumimoji="0" lang="ru-RU" sz="2400" b="1" i="0" u="none" strike="noStrike" cap="none" normalizeH="0" baseline="0" dirty="0" smtClean="0">
                        <a:ln>
                          <a:noFill/>
                        </a:ln>
                        <a:solidFill>
                          <a:srgbClr val="FF0000"/>
                        </a:solidFill>
                        <a:effectLst/>
                        <a:latin typeface="+mn-lt"/>
                      </a:endParaRPr>
                    </a:p>
                  </a:txBody>
                  <a:tcPr marT="0" marB="0" horzOverflow="overflow"/>
                </a:tc>
                <a:tc>
                  <a:txBody>
                    <a:bodyPr/>
                    <a:lstStyle/>
                    <a:p>
                      <a:pPr marL="0" marR="0" lvl="0" indent="0" algn="ctr" defTabSz="684213" rtl="0" eaLnBrk="1" fontAlgn="base" latinLnBrk="0" hangingPunct="1">
                        <a:lnSpc>
                          <a:spcPct val="115000"/>
                        </a:lnSpc>
                        <a:spcBef>
                          <a:spcPct val="0"/>
                        </a:spcBef>
                        <a:spcAft>
                          <a:spcPct val="0"/>
                        </a:spcAft>
                        <a:buClrTx/>
                        <a:buSzTx/>
                        <a:buFontTx/>
                        <a:buNone/>
                        <a:tabLst/>
                      </a:pPr>
                      <a:r>
                        <a:rPr kumimoji="0" lang="tt-RU" sz="2400" u="none" strike="noStrike" cap="none" normalizeH="0" baseline="0" smtClean="0">
                          <a:ln>
                            <a:noFill/>
                          </a:ln>
                          <a:effectLst/>
                          <a:latin typeface="+mn-lt"/>
                        </a:rPr>
                        <a:t>4692</a:t>
                      </a:r>
                      <a:endParaRPr kumimoji="0" lang="ru-RU" sz="2400" b="1" i="0" u="none" strike="noStrike" cap="none" normalizeH="0" baseline="0" smtClean="0">
                        <a:ln>
                          <a:noFill/>
                        </a:ln>
                        <a:solidFill>
                          <a:srgbClr val="FF0000"/>
                        </a:solidFill>
                        <a:effectLst/>
                        <a:latin typeface="+mn-lt"/>
                      </a:endParaRPr>
                    </a:p>
                  </a:txBody>
                  <a:tcPr marT="0" marB="0" horzOverflow="overflow"/>
                </a:tc>
                <a:tc>
                  <a:txBody>
                    <a:bodyPr/>
                    <a:lstStyle/>
                    <a:p>
                      <a:pPr marL="0" marR="0" lvl="0" indent="0" algn="ctr" defTabSz="684213" rtl="0" eaLnBrk="1" fontAlgn="base" latinLnBrk="0" hangingPunct="1">
                        <a:lnSpc>
                          <a:spcPct val="115000"/>
                        </a:lnSpc>
                        <a:spcBef>
                          <a:spcPct val="0"/>
                        </a:spcBef>
                        <a:spcAft>
                          <a:spcPct val="0"/>
                        </a:spcAft>
                        <a:buClrTx/>
                        <a:buSzTx/>
                        <a:buFontTx/>
                        <a:buNone/>
                        <a:tabLst/>
                      </a:pPr>
                      <a:r>
                        <a:rPr kumimoji="0" lang="tt-RU" sz="2400" u="none" strike="noStrike" cap="none" normalizeH="0" baseline="0" dirty="0" smtClean="0">
                          <a:ln>
                            <a:noFill/>
                          </a:ln>
                          <a:effectLst/>
                          <a:latin typeface="+mn-lt"/>
                        </a:rPr>
                        <a:t>15,6%</a:t>
                      </a:r>
                      <a:endParaRPr kumimoji="0" lang="ru-RU" sz="2400" b="1" i="0" u="none" strike="noStrike" cap="none" normalizeH="0" baseline="0" dirty="0" smtClean="0">
                        <a:ln>
                          <a:noFill/>
                        </a:ln>
                        <a:solidFill>
                          <a:srgbClr val="FF0000"/>
                        </a:solidFill>
                        <a:effectLst/>
                        <a:latin typeface="+mn-lt"/>
                      </a:endParaRPr>
                    </a:p>
                  </a:txBody>
                  <a:tcPr marT="0" marB="0" horzOverflow="overflow"/>
                </a:tc>
                <a:extLst>
                  <a:ext uri="{0D108BD9-81ED-4DB2-BD59-A6C34878D82A}">
                    <a16:rowId xmlns:a16="http://schemas.microsoft.com/office/drawing/2014/main" val="10011"/>
                  </a:ext>
                </a:extLst>
              </a:tr>
            </a:tbl>
          </a:graphicData>
        </a:graphic>
      </p:graphicFrame>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val="969446048"/>
              </p:ext>
            </p:extLst>
          </p:nvPr>
        </p:nvGraphicFramePr>
        <p:xfrm>
          <a:off x="1703512" y="2040905"/>
          <a:ext cx="9577066" cy="4377839"/>
        </p:xfrm>
        <a:graphic>
          <a:graphicData uri="http://schemas.openxmlformats.org/drawingml/2006/table">
            <a:tbl>
              <a:tblPr firstRow="1" firstCol="1" bandRow="1">
                <a:tableStyleId>{5C22544A-7EE6-4342-B048-85BDC9FD1C3A}</a:tableStyleId>
              </a:tblPr>
              <a:tblGrid>
                <a:gridCol w="3192022">
                  <a:extLst>
                    <a:ext uri="{9D8B030D-6E8A-4147-A177-3AD203B41FA5}">
                      <a16:colId xmlns:a16="http://schemas.microsoft.com/office/drawing/2014/main" val="60999674"/>
                    </a:ext>
                  </a:extLst>
                </a:gridCol>
                <a:gridCol w="3192022">
                  <a:extLst>
                    <a:ext uri="{9D8B030D-6E8A-4147-A177-3AD203B41FA5}">
                      <a16:colId xmlns:a16="http://schemas.microsoft.com/office/drawing/2014/main" val="1881967330"/>
                    </a:ext>
                  </a:extLst>
                </a:gridCol>
                <a:gridCol w="3193022">
                  <a:extLst>
                    <a:ext uri="{9D8B030D-6E8A-4147-A177-3AD203B41FA5}">
                      <a16:colId xmlns:a16="http://schemas.microsoft.com/office/drawing/2014/main" val="2928300850"/>
                    </a:ext>
                  </a:extLst>
                </a:gridCol>
              </a:tblGrid>
              <a:tr h="2334847">
                <a:tc>
                  <a:txBody>
                    <a:bodyPr/>
                    <a:lstStyle/>
                    <a:p>
                      <a:pPr algn="ctr">
                        <a:spcAft>
                          <a:spcPts val="0"/>
                        </a:spcAft>
                      </a:pPr>
                      <a:r>
                        <a:rPr lang="ru-RU" sz="4800" b="1" dirty="0">
                          <a:solidFill>
                            <a:schemeClr val="accent2">
                              <a:lumMod val="75000"/>
                            </a:schemeClr>
                          </a:solidFill>
                          <a:effectLst/>
                        </a:rPr>
                        <a:t>6</a:t>
                      </a:r>
                      <a:r>
                        <a:rPr lang="ru-RU" sz="4800" b="1" dirty="0">
                          <a:solidFill>
                            <a:schemeClr val="tx1"/>
                          </a:solidFill>
                          <a:effectLst/>
                        </a:rPr>
                        <a:t> </a:t>
                      </a:r>
                      <a:endParaRPr lang="ru-RU" sz="1100" b="1" dirty="0">
                        <a:solidFill>
                          <a:schemeClr val="tx1"/>
                        </a:solidFill>
                        <a:effectLst/>
                      </a:endParaRPr>
                    </a:p>
                    <a:p>
                      <a:pPr algn="ctr">
                        <a:spcAft>
                          <a:spcPts val="0"/>
                        </a:spcAft>
                      </a:pPr>
                      <a:r>
                        <a:rPr lang="ru-RU" sz="1600" b="1" dirty="0" smtClean="0">
                          <a:solidFill>
                            <a:schemeClr val="tx1"/>
                          </a:solidFill>
                          <a:effectLst/>
                        </a:rPr>
                        <a:t>ШКОЛ </a:t>
                      </a:r>
                      <a:r>
                        <a:rPr lang="ru-RU" sz="1600" b="1" dirty="0">
                          <a:solidFill>
                            <a:schemeClr val="tx1"/>
                          </a:solidFill>
                          <a:effectLst/>
                        </a:rPr>
                        <a:t>С ТАТАРСКИМ ЯЗЫКОМ ОБУЧЕНИЯ</a:t>
                      </a:r>
                      <a:endParaRPr lang="ru-RU" sz="11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ru-RU" sz="4800" b="1" dirty="0">
                          <a:solidFill>
                            <a:schemeClr val="accent2">
                              <a:lumMod val="75000"/>
                            </a:schemeClr>
                          </a:solidFill>
                          <a:effectLst/>
                        </a:rPr>
                        <a:t>2</a:t>
                      </a:r>
                      <a:endParaRPr lang="ru-RU" sz="1100" b="1" dirty="0">
                        <a:solidFill>
                          <a:schemeClr val="accent2">
                            <a:lumMod val="75000"/>
                          </a:schemeClr>
                        </a:solidFill>
                        <a:effectLst/>
                      </a:endParaRPr>
                    </a:p>
                    <a:p>
                      <a:pPr algn="ctr">
                        <a:spcAft>
                          <a:spcPts val="0"/>
                        </a:spcAft>
                      </a:pPr>
                      <a:r>
                        <a:rPr lang="ru-RU" sz="1600" b="1" dirty="0" smtClean="0">
                          <a:solidFill>
                            <a:schemeClr val="tx1"/>
                          </a:solidFill>
                          <a:effectLst/>
                        </a:rPr>
                        <a:t>ШКОЛЫ </a:t>
                      </a:r>
                      <a:r>
                        <a:rPr lang="ru-RU" sz="1600" b="1" dirty="0">
                          <a:solidFill>
                            <a:schemeClr val="tx1"/>
                          </a:solidFill>
                          <a:effectLst/>
                        </a:rPr>
                        <a:t>С УГЛУБЛЕННЫМ ИЗУЧЕНИЕМ РУССКОГО ЯЗЫКА </a:t>
                      </a:r>
                      <a:endParaRPr lang="ru-RU" sz="11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ru-RU" sz="4800" b="1" dirty="0">
                          <a:solidFill>
                            <a:schemeClr val="accent2">
                              <a:lumMod val="75000"/>
                            </a:schemeClr>
                          </a:solidFill>
                          <a:effectLst/>
                        </a:rPr>
                        <a:t>1</a:t>
                      </a:r>
                      <a:endParaRPr lang="ru-RU" sz="1100" b="1" dirty="0">
                        <a:solidFill>
                          <a:schemeClr val="accent2">
                            <a:lumMod val="75000"/>
                          </a:schemeClr>
                        </a:solidFill>
                        <a:effectLst/>
                      </a:endParaRPr>
                    </a:p>
                    <a:p>
                      <a:pPr algn="ctr">
                        <a:spcAft>
                          <a:spcPts val="0"/>
                        </a:spcAft>
                      </a:pPr>
                      <a:r>
                        <a:rPr lang="ru-RU" sz="1600" b="1" dirty="0" smtClean="0">
                          <a:solidFill>
                            <a:schemeClr val="tx1"/>
                          </a:solidFill>
                          <a:effectLst/>
                        </a:rPr>
                        <a:t>ШКОЛА </a:t>
                      </a:r>
                      <a:r>
                        <a:rPr lang="ru-RU" sz="1600" b="1" dirty="0">
                          <a:solidFill>
                            <a:schemeClr val="tx1"/>
                          </a:solidFill>
                          <a:effectLst/>
                        </a:rPr>
                        <a:t>С ИЗУЧЕНИЕМ ЧУВАШСКОГО ЯЗЫКА</a:t>
                      </a:r>
                      <a:endParaRPr lang="ru-RU" sz="11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60682969"/>
                  </a:ext>
                </a:extLst>
              </a:tr>
              <a:tr h="2042992">
                <a:tc>
                  <a:txBody>
                    <a:bodyPr/>
                    <a:lstStyle/>
                    <a:p>
                      <a:pPr algn="ctr">
                        <a:spcAft>
                          <a:spcPts val="0"/>
                        </a:spcAft>
                      </a:pPr>
                      <a:r>
                        <a:rPr lang="ru-RU" sz="4800" b="1" dirty="0">
                          <a:solidFill>
                            <a:schemeClr val="accent2">
                              <a:lumMod val="75000"/>
                            </a:schemeClr>
                          </a:solidFill>
                          <a:effectLst/>
                        </a:rPr>
                        <a:t>1</a:t>
                      </a:r>
                      <a:endParaRPr lang="ru-RU" sz="1100" b="1" dirty="0">
                        <a:solidFill>
                          <a:schemeClr val="accent2">
                            <a:lumMod val="75000"/>
                          </a:schemeClr>
                        </a:solidFill>
                        <a:effectLst/>
                      </a:endParaRPr>
                    </a:p>
                    <a:p>
                      <a:pPr algn="ctr">
                        <a:spcAft>
                          <a:spcPts val="0"/>
                        </a:spcAft>
                      </a:pPr>
                      <a:r>
                        <a:rPr lang="ru-RU" sz="1600" b="1" dirty="0">
                          <a:solidFill>
                            <a:schemeClr val="tx1"/>
                          </a:solidFill>
                          <a:effectLst/>
                        </a:rPr>
                        <a:t>ДЕТСКАЯ ШКОЛА ИСКУССТВ</a:t>
                      </a:r>
                      <a:endParaRPr lang="ru-RU" sz="11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ru-RU" sz="4800" b="1" dirty="0">
                          <a:solidFill>
                            <a:schemeClr val="accent2">
                              <a:lumMod val="75000"/>
                            </a:schemeClr>
                          </a:solidFill>
                          <a:effectLst/>
                        </a:rPr>
                        <a:t>23</a:t>
                      </a:r>
                      <a:endParaRPr lang="ru-RU" sz="1100" b="1" dirty="0">
                        <a:solidFill>
                          <a:schemeClr val="accent2">
                            <a:lumMod val="75000"/>
                          </a:schemeClr>
                        </a:solidFill>
                        <a:effectLst/>
                      </a:endParaRPr>
                    </a:p>
                    <a:p>
                      <a:pPr algn="ctr">
                        <a:spcAft>
                          <a:spcPts val="0"/>
                        </a:spcAft>
                      </a:pPr>
                      <a:r>
                        <a:rPr lang="ru-RU" sz="1600" b="1" dirty="0" smtClean="0">
                          <a:solidFill>
                            <a:schemeClr val="tx1"/>
                          </a:solidFill>
                          <a:effectLst/>
                        </a:rPr>
                        <a:t>Детских</a:t>
                      </a:r>
                      <a:r>
                        <a:rPr lang="ru-RU" sz="1600" b="1" baseline="0" dirty="0" smtClean="0">
                          <a:solidFill>
                            <a:schemeClr val="tx1"/>
                          </a:solidFill>
                          <a:effectLst/>
                        </a:rPr>
                        <a:t> сада </a:t>
                      </a:r>
                      <a:r>
                        <a:rPr lang="ru-RU" sz="1600" b="1" dirty="0" smtClean="0">
                          <a:solidFill>
                            <a:schemeClr val="tx1"/>
                          </a:solidFill>
                          <a:effectLst/>
                        </a:rPr>
                        <a:t>С </a:t>
                      </a:r>
                      <a:r>
                        <a:rPr lang="ru-RU" sz="1600" b="1" dirty="0">
                          <a:solidFill>
                            <a:schemeClr val="tx1"/>
                          </a:solidFill>
                          <a:effectLst/>
                        </a:rPr>
                        <a:t>ТАТАРСКИМ ЯЗЫКОМ ВОСПИТАНИЯ И ОБУЧЕНИЯ</a:t>
                      </a:r>
                      <a:endParaRPr lang="ru-RU" sz="11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ru-RU" sz="4800" b="1" dirty="0">
                          <a:solidFill>
                            <a:schemeClr val="accent2">
                              <a:lumMod val="75000"/>
                            </a:schemeClr>
                          </a:solidFill>
                          <a:effectLst/>
                        </a:rPr>
                        <a:t>1</a:t>
                      </a:r>
                      <a:endParaRPr lang="ru-RU" sz="1100" b="1" dirty="0">
                        <a:solidFill>
                          <a:schemeClr val="accent2">
                            <a:lumMod val="75000"/>
                          </a:schemeClr>
                        </a:solidFill>
                        <a:effectLst/>
                      </a:endParaRPr>
                    </a:p>
                    <a:p>
                      <a:pPr algn="ctr">
                        <a:spcAft>
                          <a:spcPts val="0"/>
                        </a:spcAft>
                      </a:pPr>
                      <a:r>
                        <a:rPr lang="ru-RU" sz="2000" b="1" dirty="0">
                          <a:solidFill>
                            <a:schemeClr val="tx1"/>
                          </a:solidFill>
                          <a:effectLst/>
                        </a:rPr>
                        <a:t> детская музыкальная школа</a:t>
                      </a:r>
                      <a:endParaRPr lang="ru-RU" sz="11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45765920"/>
                  </a:ext>
                </a:extLst>
              </a:tr>
            </a:tbl>
          </a:graphicData>
        </a:graphic>
      </p:graphicFrame>
      <p:sp>
        <p:nvSpPr>
          <p:cNvPr id="5" name="Rectangle 1"/>
          <p:cNvSpPr>
            <a:spLocks noChangeArrowheads="1"/>
          </p:cNvSpPr>
          <p:nvPr/>
        </p:nvSpPr>
        <p:spPr bwMode="auto">
          <a:xfrm>
            <a:off x="983432" y="748244"/>
            <a:ext cx="10441160" cy="1354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ru-RU" altLang="ru-RU" sz="3200" b="1" dirty="0" smtClean="0">
                <a:solidFill>
                  <a:srgbClr val="C00000"/>
                </a:solidFill>
                <a:latin typeface="+mn-lt"/>
                <a:ea typeface="Times New Roman" panose="02020603050405020304" pitchFamily="18" charset="0"/>
                <a:cs typeface="Times New Roman" panose="02020603050405020304" pitchFamily="18" charset="0"/>
              </a:rPr>
              <a:t>Н</a:t>
            </a:r>
            <a:r>
              <a:rPr kumimoji="0" lang="ru-RU" altLang="ru-RU" sz="3200" b="1" i="0" u="none" strike="noStrike" cap="none" normalizeH="0" baseline="0" dirty="0" smtClean="0">
                <a:ln>
                  <a:noFill/>
                </a:ln>
                <a:solidFill>
                  <a:srgbClr val="C00000"/>
                </a:solidFill>
                <a:effectLst/>
                <a:latin typeface="+mn-lt"/>
                <a:ea typeface="Times New Roman" panose="02020603050405020304" pitchFamily="18" charset="0"/>
                <a:cs typeface="Times New Roman" panose="02020603050405020304" pitchFamily="18" charset="0"/>
              </a:rPr>
              <a:t>ациональное образование</a:t>
            </a:r>
            <a:endParaRPr kumimoji="0" lang="ru-RU" altLang="ru-RU" sz="3200" b="0" i="0" u="none" strike="noStrike" cap="none" normalizeH="0" baseline="0" dirty="0" smtClean="0">
              <a:ln>
                <a:noFill/>
              </a:ln>
              <a:solidFill>
                <a:srgbClr val="C00000"/>
              </a:solidFill>
              <a:effectLst/>
              <a:latin typeface="+mn-lt"/>
            </a:endParaRPr>
          </a:p>
          <a:p>
            <a:pPr marL="0" marR="0" lvl="0" indent="0" algn="ctr" defTabSz="914400" rtl="0" eaLnBrk="0" fontAlgn="base" latinLnBrk="0" hangingPunct="0">
              <a:lnSpc>
                <a:spcPct val="100000"/>
              </a:lnSpc>
              <a:spcBef>
                <a:spcPct val="0"/>
              </a:spcBef>
              <a:spcAft>
                <a:spcPct val="0"/>
              </a:spcAft>
              <a:buClrTx/>
              <a:buSzTx/>
              <a:buFontTx/>
              <a:buNone/>
              <a:tabLst/>
            </a:pPr>
            <a:r>
              <a:rPr lang="ru-RU" altLang="ru-RU" sz="3200" b="1" dirty="0" smtClean="0">
                <a:solidFill>
                  <a:srgbClr val="C00000"/>
                </a:solidFill>
                <a:latin typeface="+mn-lt"/>
                <a:ea typeface="Times New Roman" panose="02020603050405020304" pitchFamily="18" charset="0"/>
                <a:cs typeface="Times New Roman" panose="02020603050405020304" pitchFamily="18" charset="0"/>
              </a:rPr>
              <a:t>С</a:t>
            </a:r>
            <a:r>
              <a:rPr kumimoji="0" lang="ru-RU" altLang="ru-RU" sz="3200" b="1" i="0" u="none" strike="noStrike" cap="none" normalizeH="0" baseline="0" dirty="0" smtClean="0">
                <a:ln>
                  <a:noFill/>
                </a:ln>
                <a:solidFill>
                  <a:srgbClr val="C00000"/>
                </a:solidFill>
                <a:effectLst/>
                <a:latin typeface="+mn-lt"/>
                <a:ea typeface="Times New Roman" panose="02020603050405020304" pitchFamily="18" charset="0"/>
                <a:cs typeface="Times New Roman" panose="02020603050405020304" pitchFamily="18" charset="0"/>
              </a:rPr>
              <a:t>еть образовательных организаций</a:t>
            </a:r>
            <a:endParaRPr kumimoji="0" lang="ru-RU" altLang="ru-RU" sz="3200" b="0" i="0" u="none" strike="noStrike" cap="none" normalizeH="0" baseline="0" dirty="0" smtClean="0">
              <a:ln>
                <a:noFill/>
              </a:ln>
              <a:solidFill>
                <a:srgbClr val="C00000"/>
              </a:solidFill>
              <a:effectLst/>
              <a:latin typeface="+mn-lt"/>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rgbClr val="C00000"/>
              </a:solidFill>
              <a:effectLst/>
              <a:latin typeface="+mn-lt"/>
            </a:endParaRPr>
          </a:p>
        </p:txBody>
      </p:sp>
    </p:spTree>
    <p:extLst>
      <p:ext uri="{BB962C8B-B14F-4D97-AF65-F5344CB8AC3E}">
        <p14:creationId xmlns:p14="http://schemas.microsoft.com/office/powerpoint/2010/main" val="320120741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Прямоугольник 3"/>
          <p:cNvSpPr>
            <a:spLocks noChangeArrowheads="1"/>
          </p:cNvSpPr>
          <p:nvPr/>
        </p:nvSpPr>
        <p:spPr bwMode="auto">
          <a:xfrm>
            <a:off x="0" y="666751"/>
            <a:ext cx="12192000" cy="615549"/>
          </a:xfrm>
          <a:prstGeom prst="rect">
            <a:avLst/>
          </a:prstGeom>
          <a:noFill/>
          <a:ln w="9525">
            <a:noFill/>
            <a:miter lim="800000"/>
            <a:headEnd/>
            <a:tailEnd/>
          </a:ln>
        </p:spPr>
        <p:txBody>
          <a:bodyPr wrap="square" lIns="121917" tIns="60958" rIns="121917" bIns="60958">
            <a:spAutoFit/>
          </a:bodyPr>
          <a:lstStyle/>
          <a:p>
            <a:pPr algn="ctr"/>
            <a:r>
              <a:rPr lang="tt-RU" sz="3200" b="1" dirty="0">
                <a:solidFill>
                  <a:srgbClr val="C00000"/>
                </a:solidFill>
                <a:latin typeface="+mn-lt"/>
              </a:rPr>
              <a:t>Р.И.Вәлиев премиясенә яшь язучылар бәйгесе</a:t>
            </a:r>
            <a:endParaRPr lang="ru-RU" sz="3200" b="1" dirty="0">
              <a:solidFill>
                <a:srgbClr val="C00000"/>
              </a:solidFill>
              <a:latin typeface="+mn-lt"/>
            </a:endParaRPr>
          </a:p>
        </p:txBody>
      </p:sp>
      <p:pic>
        <p:nvPicPr>
          <p:cNvPr id="7" name="Объект 3"/>
          <p:cNvPicPr>
            <a:picLocks noGrp="1" noChangeAspect="1"/>
          </p:cNvPicPr>
          <p:nvPr>
            <p:ph idx="1"/>
          </p:nvPr>
        </p:nvPicPr>
        <p:blipFill>
          <a:blip r:embed="rId2" cstate="print">
            <a:extLst/>
          </a:blip>
          <a:stretch>
            <a:fillRect/>
          </a:stretch>
        </p:blipFill>
        <p:spPr>
          <a:xfrm>
            <a:off x="1023902" y="1357298"/>
            <a:ext cx="4000528" cy="2393759"/>
          </a:xfrm>
          <a:prstGeom prst="rect">
            <a:avLst/>
          </a:prstGeom>
          <a:ln>
            <a:noFill/>
          </a:ln>
          <a:effectLst/>
        </p:spPr>
      </p:pic>
      <p:pic>
        <p:nvPicPr>
          <p:cNvPr id="8" name="Рисунок 7"/>
          <p:cNvPicPr/>
          <p:nvPr/>
        </p:nvPicPr>
        <p:blipFill>
          <a:blip r:embed="rId3" cstate="print">
            <a:extLst/>
          </a:blip>
          <a:srcRect/>
          <a:stretch>
            <a:fillRect/>
          </a:stretch>
        </p:blipFill>
        <p:spPr bwMode="auto">
          <a:xfrm>
            <a:off x="7024694" y="1357298"/>
            <a:ext cx="4191029" cy="2476517"/>
          </a:xfrm>
          <a:prstGeom prst="rect">
            <a:avLst/>
          </a:prstGeom>
          <a:ln>
            <a:noFill/>
          </a:ln>
          <a:effectLst/>
          <a:extLst/>
        </p:spPr>
      </p:pic>
      <p:pic>
        <p:nvPicPr>
          <p:cNvPr id="10" name="Рисунок 9"/>
          <p:cNvPicPr/>
          <p:nvPr/>
        </p:nvPicPr>
        <p:blipFill>
          <a:blip r:embed="rId4" cstate="print">
            <a:extLst/>
          </a:blip>
          <a:srcRect/>
          <a:stretch>
            <a:fillRect/>
          </a:stretch>
        </p:blipFill>
        <p:spPr bwMode="auto">
          <a:xfrm>
            <a:off x="3881422" y="3929042"/>
            <a:ext cx="4333905" cy="2928958"/>
          </a:xfrm>
          <a:prstGeom prst="rect">
            <a:avLst/>
          </a:prstGeom>
          <a:ln>
            <a:noFill/>
          </a:ln>
          <a:effectLst/>
          <a:extLst/>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571500"/>
            <a:ext cx="12192000" cy="615549"/>
          </a:xfrm>
          <a:prstGeom prst="rect">
            <a:avLst/>
          </a:prstGeom>
        </p:spPr>
        <p:txBody>
          <a:bodyPr wrap="square" lIns="121917" tIns="60958" rIns="121917" bIns="60958">
            <a:spAutoFit/>
          </a:bodyPr>
          <a:lstStyle/>
          <a:p>
            <a:pPr algn="ctr" defTabSz="1219080" fontAlgn="auto">
              <a:spcBef>
                <a:spcPts val="0"/>
              </a:spcBef>
              <a:spcAft>
                <a:spcPts val="0"/>
              </a:spcAft>
              <a:defRPr/>
            </a:pPr>
            <a:r>
              <a:rPr lang="tt-RU" sz="3200" b="1" i="1" dirty="0">
                <a:solidFill>
                  <a:srgbClr val="C00000"/>
                </a:solidFill>
                <a:effectLst>
                  <a:outerShdw blurRad="38100" dist="38100" dir="2700000" algn="tl">
                    <a:srgbClr val="000000">
                      <a:alpha val="43137"/>
                    </a:srgbClr>
                  </a:outerShdw>
                </a:effectLst>
                <a:latin typeface="+mn-lt"/>
              </a:rPr>
              <a:t>“</a:t>
            </a:r>
            <a:r>
              <a:rPr lang="tt-RU" sz="3200" b="1" dirty="0">
                <a:solidFill>
                  <a:srgbClr val="C00000"/>
                </a:solidFill>
                <a:latin typeface="+mn-lt"/>
              </a:rPr>
              <a:t>Көйле, моңлы татар җыры” хорлар бәйгесе</a:t>
            </a:r>
            <a:endParaRPr lang="ru-RU" sz="3200" b="1" dirty="0">
              <a:solidFill>
                <a:srgbClr val="C00000"/>
              </a:solidFill>
              <a:latin typeface="+mn-lt"/>
            </a:endParaRPr>
          </a:p>
        </p:txBody>
      </p:sp>
      <p:pic>
        <p:nvPicPr>
          <p:cNvPr id="7" name="Picture 5"/>
          <p:cNvPicPr>
            <a:picLocks noChangeAspect="1" noChangeArrowheads="1"/>
          </p:cNvPicPr>
          <p:nvPr/>
        </p:nvPicPr>
        <p:blipFill>
          <a:blip r:embed="rId2" cstate="print">
            <a:extLst/>
          </a:blip>
          <a:srcRect/>
          <a:stretch>
            <a:fillRect/>
          </a:stretch>
        </p:blipFill>
        <p:spPr bwMode="auto">
          <a:xfrm>
            <a:off x="7167570" y="1428736"/>
            <a:ext cx="4286280" cy="2610624"/>
          </a:xfrm>
          <a:prstGeom prst="rect">
            <a:avLst/>
          </a:prstGeom>
          <a:ln>
            <a:noFill/>
          </a:ln>
          <a:effectLst/>
          <a:extLst/>
        </p:spPr>
      </p:pic>
      <p:pic>
        <p:nvPicPr>
          <p:cNvPr id="8" name="Picture 3"/>
          <p:cNvPicPr>
            <a:picLocks noChangeAspect="1" noChangeArrowheads="1"/>
          </p:cNvPicPr>
          <p:nvPr/>
        </p:nvPicPr>
        <p:blipFill>
          <a:blip r:embed="rId3" cstate="print">
            <a:extLst/>
          </a:blip>
          <a:srcRect/>
          <a:stretch>
            <a:fillRect/>
          </a:stretch>
        </p:blipFill>
        <p:spPr bwMode="auto">
          <a:xfrm>
            <a:off x="738150" y="1428736"/>
            <a:ext cx="4375371" cy="2460227"/>
          </a:xfrm>
          <a:prstGeom prst="rect">
            <a:avLst/>
          </a:prstGeom>
          <a:ln>
            <a:noFill/>
          </a:ln>
          <a:effectLst/>
          <a:extLst/>
        </p:spPr>
      </p:pic>
      <p:pic>
        <p:nvPicPr>
          <p:cNvPr id="23560" name="Рисунок 9" descr="_DSC7580"/>
          <p:cNvPicPr>
            <a:picLocks noChangeAspect="1" noChangeArrowheads="1"/>
          </p:cNvPicPr>
          <p:nvPr/>
        </p:nvPicPr>
        <p:blipFill>
          <a:blip r:embed="rId4" cstate="print"/>
          <a:srcRect/>
          <a:stretch>
            <a:fillRect/>
          </a:stretch>
        </p:blipFill>
        <p:spPr bwMode="auto">
          <a:xfrm>
            <a:off x="4095736" y="4214818"/>
            <a:ext cx="4152900" cy="240506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738810" y="2357430"/>
            <a:ext cx="6215106" cy="2214578"/>
          </a:xfrm>
        </p:spPr>
        <p:txBody>
          <a:bodyPr/>
          <a:lstStyle/>
          <a:p>
            <a:pPr algn="ctr">
              <a:buNone/>
            </a:pPr>
            <a:r>
              <a:rPr lang="ru-RU" i="1" dirty="0" smtClean="0"/>
              <a:t>Школу </a:t>
            </a:r>
            <a:r>
              <a:rPr lang="ru-RU" i="1" dirty="0"/>
              <a:t>мы неслучайно назвали </a:t>
            </a:r>
            <a:r>
              <a:rPr lang="ru-RU" i="1" dirty="0">
                <a:solidFill>
                  <a:schemeClr val="accent2">
                    <a:lumMod val="75000"/>
                  </a:schemeClr>
                </a:solidFill>
              </a:rPr>
              <a:t>„</a:t>
            </a:r>
            <a:r>
              <a:rPr lang="ru-RU" b="1" i="1" dirty="0" err="1">
                <a:solidFill>
                  <a:schemeClr val="accent2">
                    <a:lumMod val="75000"/>
                  </a:schemeClr>
                </a:solidFill>
              </a:rPr>
              <a:t>Адымнар</a:t>
            </a:r>
            <a:r>
              <a:rPr lang="ru-RU" b="1" i="1" dirty="0">
                <a:solidFill>
                  <a:schemeClr val="accent2">
                    <a:lumMod val="75000"/>
                  </a:schemeClr>
                </a:solidFill>
              </a:rPr>
              <a:t> — путь к знаниям и согласию</a:t>
            </a:r>
            <a:r>
              <a:rPr lang="ru-RU" i="1" dirty="0" smtClean="0">
                <a:solidFill>
                  <a:schemeClr val="accent2">
                    <a:lumMod val="75000"/>
                  </a:schemeClr>
                </a:solidFill>
              </a:rPr>
              <a:t>“</a:t>
            </a:r>
          </a:p>
        </p:txBody>
      </p:sp>
      <p:pic>
        <p:nvPicPr>
          <p:cNvPr id="5" name="Picture 2" descr="https://pbs.twimg.com/media/C2mbiOTWgAEjvfW.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5744" y="1602438"/>
            <a:ext cx="5341842" cy="432689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5274" y="714356"/>
            <a:ext cx="10972800" cy="1143000"/>
          </a:xfrm>
        </p:spPr>
        <p:txBody>
          <a:bodyPr/>
          <a:lstStyle/>
          <a:p>
            <a:r>
              <a:rPr lang="ru-RU" altLang="ru-RU" sz="3200" b="1" dirty="0" smtClean="0">
                <a:solidFill>
                  <a:srgbClr val="C00000"/>
                </a:solidFill>
                <a:latin typeface="Arial" panose="020B0604020202020204" pitchFamily="34" charset="0"/>
                <a:cs typeface="Arial" panose="020B0604020202020204" pitchFamily="34" charset="0"/>
              </a:rPr>
              <a:t>Стратегия развития воспитания </a:t>
            </a:r>
            <a:br>
              <a:rPr lang="ru-RU" altLang="ru-RU" sz="3200" b="1" dirty="0" smtClean="0">
                <a:solidFill>
                  <a:srgbClr val="C00000"/>
                </a:solidFill>
                <a:latin typeface="Arial" panose="020B0604020202020204" pitchFamily="34" charset="0"/>
                <a:cs typeface="Arial" panose="020B0604020202020204" pitchFamily="34" charset="0"/>
              </a:rPr>
            </a:br>
            <a:r>
              <a:rPr lang="ru-RU" altLang="ru-RU" sz="3200" b="1" dirty="0" smtClean="0">
                <a:solidFill>
                  <a:srgbClr val="C00000"/>
                </a:solidFill>
                <a:latin typeface="Arial" panose="020B0604020202020204" pitchFamily="34" charset="0"/>
                <a:cs typeface="Arial" panose="020B0604020202020204" pitchFamily="34" charset="0"/>
              </a:rPr>
              <a:t>в Российской Федерации на период до 2025 года</a:t>
            </a:r>
            <a:br>
              <a:rPr lang="ru-RU" altLang="ru-RU" sz="3200" b="1" dirty="0" smtClean="0">
                <a:solidFill>
                  <a:srgbClr val="C00000"/>
                </a:solidFill>
                <a:latin typeface="Arial" panose="020B0604020202020204" pitchFamily="34" charset="0"/>
                <a:cs typeface="Arial" panose="020B0604020202020204" pitchFamily="34" charset="0"/>
              </a:rPr>
            </a:br>
            <a:r>
              <a:rPr lang="ru-RU" altLang="ru-RU" sz="2800" dirty="0" smtClean="0">
                <a:solidFill>
                  <a:srgbClr val="C00000"/>
                </a:solidFill>
                <a:latin typeface="Arial" panose="020B0604020202020204" pitchFamily="34" charset="0"/>
                <a:cs typeface="Arial" panose="020B0604020202020204" pitchFamily="34" charset="0"/>
              </a:rPr>
              <a:t>Распоряжение Правительства Российской Федерации </a:t>
            </a:r>
            <a:br>
              <a:rPr lang="ru-RU" altLang="ru-RU" sz="2800" dirty="0" smtClean="0">
                <a:solidFill>
                  <a:srgbClr val="C00000"/>
                </a:solidFill>
                <a:latin typeface="Arial" panose="020B0604020202020204" pitchFamily="34" charset="0"/>
                <a:cs typeface="Arial" panose="020B0604020202020204" pitchFamily="34" charset="0"/>
              </a:rPr>
            </a:br>
            <a:r>
              <a:rPr lang="ru-RU" altLang="ru-RU" sz="2800" dirty="0" smtClean="0">
                <a:solidFill>
                  <a:srgbClr val="C00000"/>
                </a:solidFill>
                <a:latin typeface="Arial" panose="020B0604020202020204" pitchFamily="34" charset="0"/>
                <a:cs typeface="Arial" panose="020B0604020202020204" pitchFamily="34" charset="0"/>
              </a:rPr>
              <a:t>от 29 мая 2015 г. № 996-р</a:t>
            </a:r>
            <a:r>
              <a:rPr lang="ru-RU" sz="2800" dirty="0" smtClean="0">
                <a:solidFill>
                  <a:srgbClr val="C00000"/>
                </a:solidFill>
                <a:latin typeface="Arial" panose="020B0604020202020204" pitchFamily="34" charset="0"/>
                <a:cs typeface="Arial" panose="020B0604020202020204" pitchFamily="34" charset="0"/>
              </a:rPr>
              <a:t/>
            </a:r>
            <a:br>
              <a:rPr lang="ru-RU" sz="2800" dirty="0" smtClean="0">
                <a:solidFill>
                  <a:srgbClr val="C00000"/>
                </a:solidFill>
                <a:latin typeface="Arial" panose="020B0604020202020204" pitchFamily="34" charset="0"/>
                <a:cs typeface="Arial" panose="020B0604020202020204" pitchFamily="34" charset="0"/>
              </a:rPr>
            </a:br>
            <a:endParaRPr lang="ru-RU" sz="2800" dirty="0">
              <a:solidFill>
                <a:srgbClr val="C00000"/>
              </a:solidFill>
            </a:endParaRPr>
          </a:p>
        </p:txBody>
      </p:sp>
      <p:sp>
        <p:nvSpPr>
          <p:cNvPr id="3" name="Содержимое 2"/>
          <p:cNvSpPr>
            <a:spLocks noGrp="1"/>
          </p:cNvSpPr>
          <p:nvPr>
            <p:ph idx="1"/>
          </p:nvPr>
        </p:nvSpPr>
        <p:spPr>
          <a:xfrm>
            <a:off x="309522" y="3214686"/>
            <a:ext cx="11501518" cy="4525963"/>
          </a:xfrm>
        </p:spPr>
        <p:txBody>
          <a:bodyPr/>
          <a:lstStyle/>
          <a:p>
            <a:pPr algn="ctr" defTabSz="914378" eaLnBrk="1" hangingPunct="1">
              <a:spcBef>
                <a:spcPct val="0"/>
              </a:spcBef>
              <a:buNone/>
              <a:defRPr/>
            </a:pPr>
            <a:r>
              <a:rPr lang="ru-RU" altLang="ru-RU" sz="2000" b="1" kern="0" dirty="0" smtClean="0">
                <a:latin typeface="Arial" panose="020B0604020202020204" pitchFamily="34" charset="0"/>
                <a:cs typeface="Arial" panose="020B0604020202020204" pitchFamily="34" charset="0"/>
              </a:rPr>
              <a:t>Стратегия развития воспитания обучающихся в  Республике Татарстан  </a:t>
            </a:r>
          </a:p>
          <a:p>
            <a:pPr algn="ctr" defTabSz="914378" eaLnBrk="1" hangingPunct="1">
              <a:spcBef>
                <a:spcPct val="0"/>
              </a:spcBef>
              <a:buNone/>
              <a:defRPr/>
            </a:pPr>
            <a:r>
              <a:rPr lang="ru-RU" altLang="ru-RU" sz="2000" b="1" kern="0" dirty="0" smtClean="0">
                <a:latin typeface="Arial" panose="020B0604020202020204" pitchFamily="34" charset="0"/>
                <a:cs typeface="Arial" panose="020B0604020202020204" pitchFamily="34" charset="0"/>
              </a:rPr>
              <a:t>   на 2015-2025 годы </a:t>
            </a:r>
          </a:p>
          <a:p>
            <a:pPr algn="ctr" defTabSz="914378" eaLnBrk="1" hangingPunct="1">
              <a:spcBef>
                <a:spcPts val="0"/>
              </a:spcBef>
              <a:buNone/>
              <a:defRPr/>
            </a:pPr>
            <a:r>
              <a:rPr lang="ru-RU" altLang="ru-RU" sz="2000" b="1" kern="0" dirty="0" smtClean="0">
                <a:latin typeface="Arial" panose="020B0604020202020204" pitchFamily="34" charset="0"/>
                <a:cs typeface="Arial" panose="020B0604020202020204" pitchFamily="34" charset="0"/>
              </a:rPr>
              <a:t>Постановление Кабинета Министров  Республики Татарстан </a:t>
            </a:r>
          </a:p>
          <a:p>
            <a:pPr algn="ctr" defTabSz="914378" eaLnBrk="1" hangingPunct="1">
              <a:spcBef>
                <a:spcPts val="0"/>
              </a:spcBef>
              <a:buNone/>
              <a:defRPr/>
            </a:pPr>
            <a:r>
              <a:rPr lang="ru-RU" altLang="ru-RU" sz="2000" b="1" kern="0" dirty="0" smtClean="0">
                <a:latin typeface="Arial" panose="020B0604020202020204" pitchFamily="34" charset="0"/>
                <a:cs typeface="Arial" panose="020B0604020202020204" pitchFamily="34" charset="0"/>
              </a:rPr>
              <a:t>от 17.06.2015 № 443 </a:t>
            </a:r>
          </a:p>
          <a:p>
            <a:pPr algn="ctr" defTabSz="914378" eaLnBrk="1" hangingPunct="1">
              <a:spcBef>
                <a:spcPct val="0"/>
              </a:spcBef>
              <a:buNone/>
              <a:defRPr/>
            </a:pPr>
            <a:endParaRPr lang="ru-RU" altLang="ru-RU" sz="2000" b="1" kern="0" dirty="0" smtClean="0">
              <a:latin typeface="Arial" panose="020B0604020202020204" pitchFamily="34" charset="0"/>
              <a:cs typeface="Arial" panose="020B0604020202020204" pitchFamily="34" charset="0"/>
            </a:endParaRPr>
          </a:p>
          <a:p>
            <a:pPr algn="just" defTabSz="914378" eaLnBrk="1" hangingPunct="1">
              <a:spcBef>
                <a:spcPts val="0"/>
              </a:spcBef>
              <a:buNone/>
              <a:defRPr/>
            </a:pPr>
            <a:r>
              <a:rPr lang="ru-RU" altLang="ru-RU" sz="2000" b="1" kern="0" dirty="0" smtClean="0">
                <a:latin typeface="Arial" panose="020B0604020202020204" pitchFamily="34" charset="0"/>
                <a:cs typeface="Arial" panose="020B0604020202020204" pitchFamily="34" charset="0"/>
              </a:rPr>
              <a:t>	Цель – создание и  реализация инновационной системы воспитания обучающихся, обеспечивающей  успешную социализацию детей и молодежи на основе базовых ценностей, духовных традиций и приоритетов развития  Республики Татарстан</a:t>
            </a:r>
          </a:p>
          <a:p>
            <a:endParaRPr lang="ru-RU" sz="2400" dirty="0"/>
          </a:p>
        </p:txBody>
      </p:sp>
      <p:pic>
        <p:nvPicPr>
          <p:cNvPr id="4" name="Picture 2"/>
          <p:cNvPicPr>
            <a:picLocks noChangeAspect="1" noChangeArrowheads="1"/>
          </p:cNvPicPr>
          <p:nvPr/>
        </p:nvPicPr>
        <p:blipFill>
          <a:blip r:embed="rId2" cstate="print">
            <a:duotone>
              <a:prstClr val="black"/>
              <a:schemeClr val="accent2">
                <a:tint val="45000"/>
                <a:satMod val="400000"/>
              </a:schemeClr>
            </a:duotone>
            <a:extLst>
              <a:ext uri="{28A0092B-C50C-407E-A947-70E740481C1C}">
                <a14:useLocalDpi xmlns:a14="http://schemas.microsoft.com/office/drawing/2010/main" val="0"/>
              </a:ext>
            </a:extLst>
          </a:blip>
          <a:srcRect/>
          <a:stretch>
            <a:fillRect/>
          </a:stretch>
        </p:blipFill>
        <p:spPr bwMode="auto">
          <a:xfrm>
            <a:off x="5953124" y="2500306"/>
            <a:ext cx="216024" cy="6592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83432" y="692697"/>
            <a:ext cx="10369152" cy="610488"/>
          </a:xfrm>
          <a:prstGeom prst="rect">
            <a:avLst/>
          </a:prstGeom>
        </p:spPr>
        <p:txBody>
          <a:bodyPr wrap="square">
            <a:spAutoFit/>
          </a:bodyPr>
          <a:lstStyle/>
          <a:p>
            <a:pPr algn="ctr">
              <a:lnSpc>
                <a:spcPct val="115000"/>
              </a:lnSpc>
              <a:spcAft>
                <a:spcPts val="0"/>
              </a:spcAft>
            </a:pPr>
            <a:r>
              <a:rPr lang="ru-RU" sz="3200" b="1" dirty="0" smtClean="0">
                <a:solidFill>
                  <a:srgbClr val="C00000"/>
                </a:solidFill>
                <a:latin typeface="+mn-lt"/>
                <a:ea typeface="Calibri"/>
                <a:cs typeface="Calibri"/>
              </a:rPr>
              <a:t>Кадры воспитательной работы</a:t>
            </a:r>
            <a:endParaRPr lang="ru-RU" sz="3200" b="1" dirty="0">
              <a:solidFill>
                <a:srgbClr val="C00000"/>
              </a:solidFill>
              <a:latin typeface="+mn-lt"/>
              <a:ea typeface="Calibri"/>
              <a:cs typeface="Calibri"/>
            </a:endParaRPr>
          </a:p>
        </p:txBody>
      </p:sp>
      <p:graphicFrame>
        <p:nvGraphicFramePr>
          <p:cNvPr id="3" name="Таблица 2"/>
          <p:cNvGraphicFramePr>
            <a:graphicFrameLocks noGrp="1"/>
          </p:cNvGraphicFramePr>
          <p:nvPr>
            <p:extLst>
              <p:ext uri="{D42A27DB-BD31-4B8C-83A1-F6EECF244321}">
                <p14:modId xmlns:p14="http://schemas.microsoft.com/office/powerpoint/2010/main" val="467141667"/>
              </p:ext>
            </p:extLst>
          </p:nvPr>
        </p:nvGraphicFramePr>
        <p:xfrm>
          <a:off x="738150" y="1548881"/>
          <a:ext cx="10715700" cy="4951953"/>
        </p:xfrm>
        <a:graphic>
          <a:graphicData uri="http://schemas.openxmlformats.org/drawingml/2006/table">
            <a:tbl>
              <a:tblPr/>
              <a:tblGrid>
                <a:gridCol w="8776757">
                  <a:extLst>
                    <a:ext uri="{9D8B030D-6E8A-4147-A177-3AD203B41FA5}">
                      <a16:colId xmlns:a16="http://schemas.microsoft.com/office/drawing/2014/main" val="20000"/>
                    </a:ext>
                  </a:extLst>
                </a:gridCol>
                <a:gridCol w="1938943">
                  <a:extLst>
                    <a:ext uri="{9D8B030D-6E8A-4147-A177-3AD203B41FA5}">
                      <a16:colId xmlns:a16="http://schemas.microsoft.com/office/drawing/2014/main" val="20001"/>
                    </a:ext>
                  </a:extLst>
                </a:gridCol>
              </a:tblGrid>
              <a:tr h="642942">
                <a:tc>
                  <a:txBody>
                    <a:bodyPr/>
                    <a:lstStyle/>
                    <a:p>
                      <a:r>
                        <a:rPr lang="ru-RU" sz="2800" b="0" dirty="0" smtClean="0">
                          <a:latin typeface="+mn-lt"/>
                          <a:cs typeface="Times New Roman" pitchFamily="18" charset="0"/>
                        </a:rPr>
                        <a:t>Заместитель директора по воспитательной работе </a:t>
                      </a:r>
                      <a:endParaRPr lang="ru-RU" sz="2800" b="0" dirty="0">
                        <a:latin typeface="+mn-lt"/>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800" b="0" dirty="0" smtClean="0">
                          <a:latin typeface="+mn-lt"/>
                          <a:cs typeface="Times New Roman" pitchFamily="18" charset="0"/>
                        </a:rPr>
                        <a:t>61</a:t>
                      </a:r>
                      <a:endParaRPr lang="ru-RU" sz="2800" b="0" dirty="0">
                        <a:latin typeface="+mn-lt"/>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571504">
                <a:tc>
                  <a:txBody>
                    <a:bodyPr/>
                    <a:lstStyle/>
                    <a:p>
                      <a:r>
                        <a:rPr lang="ru-RU" sz="2800" b="0" dirty="0" smtClean="0">
                          <a:latin typeface="+mn-lt"/>
                          <a:cs typeface="Times New Roman" pitchFamily="18" charset="0"/>
                        </a:rPr>
                        <a:t>Классный руководитель</a:t>
                      </a:r>
                      <a:endParaRPr lang="ru-RU" sz="2800" b="0" dirty="0">
                        <a:latin typeface="+mn-lt"/>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800" b="0" dirty="0" smtClean="0">
                          <a:latin typeface="+mn-lt"/>
                          <a:cs typeface="Times New Roman" pitchFamily="18" charset="0"/>
                        </a:rPr>
                        <a:t>1348</a:t>
                      </a:r>
                      <a:endParaRPr lang="ru-RU" sz="2800" b="0" dirty="0">
                        <a:latin typeface="+mn-lt"/>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656805">
                <a:tc>
                  <a:txBody>
                    <a:bodyPr/>
                    <a:lstStyle/>
                    <a:p>
                      <a:r>
                        <a:rPr lang="ru-RU" sz="2800" b="0" dirty="0" smtClean="0">
                          <a:latin typeface="+mn-lt"/>
                          <a:cs typeface="Times New Roman" pitchFamily="18" charset="0"/>
                        </a:rPr>
                        <a:t>Мастер производственного</a:t>
                      </a:r>
                      <a:r>
                        <a:rPr lang="ru-RU" sz="2800" b="0" baseline="0" dirty="0" smtClean="0">
                          <a:latin typeface="+mn-lt"/>
                          <a:cs typeface="Times New Roman" pitchFamily="18" charset="0"/>
                        </a:rPr>
                        <a:t> обучения </a:t>
                      </a:r>
                      <a:endParaRPr lang="ru-RU" sz="2800" b="0" dirty="0">
                        <a:latin typeface="+mn-lt"/>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800" b="0" dirty="0" smtClean="0">
                          <a:latin typeface="+mn-lt"/>
                          <a:cs typeface="Times New Roman" pitchFamily="18" charset="0"/>
                        </a:rPr>
                        <a:t>109</a:t>
                      </a:r>
                      <a:endParaRPr lang="ru-RU" sz="2800" b="0" dirty="0">
                        <a:latin typeface="+mn-lt"/>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656805">
                <a:tc>
                  <a:txBody>
                    <a:bodyPr/>
                    <a:lstStyle/>
                    <a:p>
                      <a:r>
                        <a:rPr lang="ru-RU" sz="2800" b="0" dirty="0" smtClean="0">
                          <a:latin typeface="+mn-lt"/>
                          <a:cs typeface="Times New Roman" pitchFamily="18" charset="0"/>
                        </a:rPr>
                        <a:t>Педагог-организатор </a:t>
                      </a:r>
                      <a:endParaRPr lang="ru-RU" sz="2800" b="0" dirty="0">
                        <a:latin typeface="+mn-lt"/>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800" b="0" dirty="0" smtClean="0">
                          <a:latin typeface="+mn-lt"/>
                          <a:cs typeface="Times New Roman" pitchFamily="18" charset="0"/>
                        </a:rPr>
                        <a:t>54</a:t>
                      </a:r>
                      <a:endParaRPr lang="ru-RU" sz="2800" b="0" dirty="0">
                        <a:latin typeface="+mn-lt"/>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61521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800" b="0" i="0" u="none" strike="noStrike" kern="1200" cap="none" spc="0" normalizeH="0" baseline="0" noProof="0" dirty="0" smtClean="0">
                          <a:ln>
                            <a:noFill/>
                          </a:ln>
                          <a:solidFill>
                            <a:prstClr val="black"/>
                          </a:solidFill>
                          <a:effectLst/>
                          <a:uLnTx/>
                          <a:uFillTx/>
                          <a:latin typeface="+mn-lt"/>
                          <a:cs typeface="Times New Roman" pitchFamily="18" charset="0"/>
                        </a:rPr>
                        <a:t>Педагог-психолог</a:t>
                      </a:r>
                      <a:endParaRPr kumimoji="0" lang="ru-RU" sz="2800" b="0" i="0" u="none" strike="noStrike" kern="1200" cap="none" spc="0" normalizeH="0" baseline="0" noProof="0" dirty="0">
                        <a:ln>
                          <a:noFill/>
                        </a:ln>
                        <a:solidFill>
                          <a:prstClr val="black"/>
                        </a:solidFill>
                        <a:effectLst/>
                        <a:uLnTx/>
                        <a:uFillTx/>
                        <a:latin typeface="+mn-lt"/>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800" b="0" dirty="0" smtClean="0">
                          <a:latin typeface="+mn-lt"/>
                          <a:cs typeface="Times New Roman" pitchFamily="18" charset="0"/>
                        </a:rPr>
                        <a:t>63</a:t>
                      </a:r>
                      <a:endParaRPr lang="ru-RU" sz="2800" b="0" dirty="0">
                        <a:latin typeface="+mn-lt"/>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642942">
                <a:tc>
                  <a:txBody>
                    <a:bodyPr/>
                    <a:lstStyle/>
                    <a:p>
                      <a:r>
                        <a:rPr lang="ru-RU" sz="2800" b="0" dirty="0" smtClean="0">
                          <a:latin typeface="+mn-lt"/>
                          <a:cs typeface="Times New Roman" pitchFamily="18" charset="0"/>
                        </a:rPr>
                        <a:t>Социальный</a:t>
                      </a:r>
                      <a:r>
                        <a:rPr lang="ru-RU" sz="2800" b="0" baseline="0" dirty="0" smtClean="0">
                          <a:latin typeface="+mn-lt"/>
                          <a:cs typeface="Times New Roman" pitchFamily="18" charset="0"/>
                        </a:rPr>
                        <a:t> педагог</a:t>
                      </a:r>
                      <a:endParaRPr lang="ru-RU" sz="2800" b="0" dirty="0">
                        <a:latin typeface="+mn-lt"/>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800" b="0" dirty="0" smtClean="0">
                          <a:latin typeface="+mn-lt"/>
                          <a:cs typeface="Times New Roman" pitchFamily="18" charset="0"/>
                        </a:rPr>
                        <a:t>27</a:t>
                      </a:r>
                      <a:endParaRPr lang="ru-RU" sz="2800" b="0" dirty="0">
                        <a:latin typeface="+mn-lt"/>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642942">
                <a:tc>
                  <a:txBody>
                    <a:bodyPr/>
                    <a:lstStyle/>
                    <a:p>
                      <a:r>
                        <a:rPr lang="ru-RU" sz="2800" b="0" dirty="0" smtClean="0">
                          <a:latin typeface="+mn-lt"/>
                          <a:cs typeface="Times New Roman" pitchFamily="18" charset="0"/>
                        </a:rPr>
                        <a:t>Педагоги дополнительного образования детей</a:t>
                      </a:r>
                      <a:endParaRPr lang="ru-RU" sz="2800" b="0" dirty="0">
                        <a:latin typeface="+mn-lt"/>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800" b="0" dirty="0" smtClean="0">
                          <a:latin typeface="+mn-lt"/>
                          <a:cs typeface="Times New Roman" pitchFamily="18" charset="0"/>
                        </a:rPr>
                        <a:t>6</a:t>
                      </a:r>
                      <a:r>
                        <a:rPr lang="en-US" sz="2800" b="0" dirty="0" smtClean="0">
                          <a:latin typeface="+mn-lt"/>
                          <a:cs typeface="Times New Roman" pitchFamily="18" charset="0"/>
                        </a:rPr>
                        <a:t>24</a:t>
                      </a:r>
                      <a:endParaRPr lang="ru-RU" sz="2800" b="0" dirty="0">
                        <a:latin typeface="+mn-lt"/>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522797">
                <a:tc>
                  <a:txBody>
                    <a:bodyPr/>
                    <a:lstStyle/>
                    <a:p>
                      <a:r>
                        <a:rPr lang="ru-RU" sz="2800" b="1" dirty="0" smtClean="0">
                          <a:latin typeface="+mn-lt"/>
                          <a:cs typeface="Times New Roman" pitchFamily="18" charset="0"/>
                        </a:rPr>
                        <a:t>Итого</a:t>
                      </a:r>
                      <a:endParaRPr lang="ru-RU" sz="2800" b="1" dirty="0">
                        <a:latin typeface="+mn-lt"/>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solidFill>
                        <a:schemeClr val="tx1"/>
                      </a:solidFill>
                      <a:prstDash val="solid"/>
                    </a:lnB>
                  </a:tcPr>
                </a:tc>
                <a:tc>
                  <a:txBody>
                    <a:bodyPr/>
                    <a:lstStyle/>
                    <a:p>
                      <a:pPr algn="ctr"/>
                      <a:r>
                        <a:rPr lang="ru-RU" sz="2800" b="1" dirty="0" smtClean="0">
                          <a:latin typeface="+mn-lt"/>
                          <a:cs typeface="Times New Roman" pitchFamily="18" charset="0"/>
                        </a:rPr>
                        <a:t>2280</a:t>
                      </a:r>
                      <a:endParaRPr lang="ru-RU" sz="2800" b="1" dirty="0">
                        <a:latin typeface="+mn-lt"/>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72132487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Прямоугольник 9"/>
          <p:cNvSpPr/>
          <p:nvPr/>
        </p:nvSpPr>
        <p:spPr>
          <a:xfrm>
            <a:off x="497375" y="4719521"/>
            <a:ext cx="3744416" cy="907937"/>
          </a:xfrm>
          <a:prstGeom prst="rect">
            <a:avLst/>
          </a:prstGeom>
        </p:spPr>
        <p:txBody>
          <a:bodyPr wrap="square" lIns="91178" tIns="45718" rIns="91178" bIns="45718">
            <a:spAutoFit/>
          </a:bodyPr>
          <a:lstStyle/>
          <a:p>
            <a:pPr algn="ctr"/>
            <a:r>
              <a:rPr lang="ru-RU" sz="5300" b="1" dirty="0">
                <a:solidFill>
                  <a:srgbClr val="1F497D"/>
                </a:solidFill>
                <a:latin typeface="Arial" panose="020B0604020202020204" pitchFamily="34" charset="0"/>
                <a:cs typeface="Arial" panose="020B0604020202020204" pitchFamily="34" charset="0"/>
              </a:rPr>
              <a:t> </a:t>
            </a:r>
            <a:endParaRPr lang="ru-RU" b="1" dirty="0">
              <a:solidFill>
                <a:srgbClr val="F79646">
                  <a:lumMod val="75000"/>
                </a:srgbClr>
              </a:solidFill>
              <a:latin typeface="Arial" panose="020B0604020202020204" pitchFamily="34" charset="0"/>
              <a:cs typeface="Arial" panose="020B0604020202020204" pitchFamily="34" charset="0"/>
            </a:endParaRPr>
          </a:p>
        </p:txBody>
      </p:sp>
      <p:sp>
        <p:nvSpPr>
          <p:cNvPr id="2" name="Заголовок 1"/>
          <p:cNvSpPr>
            <a:spLocks noGrp="1"/>
          </p:cNvSpPr>
          <p:nvPr>
            <p:ph type="title"/>
          </p:nvPr>
        </p:nvSpPr>
        <p:spPr>
          <a:xfrm>
            <a:off x="609600" y="274636"/>
            <a:ext cx="10972800" cy="1642195"/>
          </a:xfrm>
        </p:spPr>
        <p:txBody>
          <a:bodyPr/>
          <a:lstStyle/>
          <a:p>
            <a:r>
              <a:rPr lang="en-US" dirty="0" smtClean="0"/>
              <a:t> </a:t>
            </a:r>
            <a:endParaRPr lang="ru-RU" dirty="0"/>
          </a:p>
        </p:txBody>
      </p:sp>
      <p:sp>
        <p:nvSpPr>
          <p:cNvPr id="4" name="Объект 3"/>
          <p:cNvSpPr>
            <a:spLocks noGrp="1"/>
          </p:cNvSpPr>
          <p:nvPr>
            <p:ph idx="1"/>
          </p:nvPr>
        </p:nvSpPr>
        <p:spPr>
          <a:xfrm>
            <a:off x="609600" y="1124745"/>
            <a:ext cx="10972800" cy="5001420"/>
          </a:xfrm>
        </p:spPr>
        <p:txBody>
          <a:bodyPr/>
          <a:lstStyle/>
          <a:p>
            <a:pPr marL="0" indent="0" algn="ctr">
              <a:buNone/>
            </a:pPr>
            <a:r>
              <a:rPr lang="ru-RU" sz="2800" dirty="0" smtClean="0"/>
              <a:t>В системе дополнительного образования – 23 158 детей,  </a:t>
            </a:r>
          </a:p>
          <a:p>
            <a:pPr marL="0" indent="0" algn="ctr">
              <a:buNone/>
            </a:pPr>
            <a:endParaRPr lang="ru-RU" dirty="0" smtClean="0"/>
          </a:p>
          <a:p>
            <a:pPr marL="0" indent="0" algn="ctr">
              <a:buNone/>
            </a:pPr>
            <a:r>
              <a:rPr lang="ru-RU" sz="2800" dirty="0" smtClean="0"/>
              <a:t>в том числе с ОВЗ – 525 учащихся</a:t>
            </a:r>
          </a:p>
          <a:p>
            <a:pPr marL="0" indent="0" algn="ctr">
              <a:buNone/>
            </a:pPr>
            <a:endParaRPr lang="ru-RU" dirty="0" smtClean="0">
              <a:solidFill>
                <a:schemeClr val="tx2">
                  <a:lumMod val="75000"/>
                </a:schemeClr>
              </a:solidFill>
            </a:endParaRPr>
          </a:p>
          <a:p>
            <a:pPr marL="0" indent="0" algn="ctr">
              <a:buNone/>
            </a:pPr>
            <a:r>
              <a:rPr lang="ru-RU" dirty="0" smtClean="0">
                <a:solidFill>
                  <a:schemeClr val="tx2">
                    <a:lumMod val="75000"/>
                  </a:schemeClr>
                </a:solidFill>
              </a:rPr>
              <a:t> </a:t>
            </a:r>
            <a:endParaRPr lang="ru-RU" dirty="0">
              <a:solidFill>
                <a:schemeClr val="tx2">
                  <a:lumMod val="75000"/>
                </a:schemeClr>
              </a:solidFill>
            </a:endParaRPr>
          </a:p>
        </p:txBody>
      </p:sp>
      <p:pic>
        <p:nvPicPr>
          <p:cNvPr id="11"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9416" y="3289507"/>
            <a:ext cx="4512039" cy="233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5" descr="C:\Users\User\AppData\Local\Temp\Rar$DIa0.368\Апельсин 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12024" y="3265277"/>
            <a:ext cx="4186841" cy="2378301"/>
          </a:xfrm>
          <a:prstGeom prst="rect">
            <a:avLst/>
          </a:prstGeom>
          <a:ln>
            <a:noFill/>
          </a:ln>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718445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0"/>
            <a:ext cx="12192000" cy="6858000"/>
          </a:xfrm>
          <a:prstGeom prst="rect">
            <a:avLst/>
          </a:prstGeom>
          <a:solidFill>
            <a:srgbClr val="772A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sz="3200" b="1" dirty="0">
              <a:solidFill>
                <a:prstClr val="white"/>
              </a:solidFill>
              <a:latin typeface="Arial" panose="020B0604020202020204" pitchFamily="34" charset="0"/>
              <a:cs typeface="Arial" panose="020B0604020202020204" pitchFamily="34" charset="0"/>
            </a:endParaRPr>
          </a:p>
          <a:p>
            <a:pPr algn="ctr" eaLnBrk="1" fontAlgn="auto" hangingPunct="1">
              <a:spcBef>
                <a:spcPts val="0"/>
              </a:spcBef>
              <a:spcAft>
                <a:spcPts val="0"/>
              </a:spcAft>
              <a:defRPr/>
            </a:pPr>
            <a:endParaRPr lang="ru-RU" sz="3200" b="1" dirty="0">
              <a:solidFill>
                <a:prstClr val="white"/>
              </a:solidFill>
              <a:latin typeface="Arial" panose="020B0604020202020204" pitchFamily="34" charset="0"/>
              <a:cs typeface="Arial" panose="020B0604020202020204" pitchFamily="34" charset="0"/>
            </a:endParaRPr>
          </a:p>
          <a:p>
            <a:pPr algn="ctr" eaLnBrk="1" fontAlgn="auto" hangingPunct="1">
              <a:spcBef>
                <a:spcPts val="0"/>
              </a:spcBef>
              <a:spcAft>
                <a:spcPts val="0"/>
              </a:spcAft>
              <a:defRPr/>
            </a:pPr>
            <a:endParaRPr lang="ru-RU" sz="3200" b="1" dirty="0">
              <a:solidFill>
                <a:prstClr val="white"/>
              </a:solidFill>
              <a:latin typeface="Arial" panose="020B0604020202020204" pitchFamily="34" charset="0"/>
              <a:cs typeface="Arial" panose="020B0604020202020204" pitchFamily="34" charset="0"/>
            </a:endParaRPr>
          </a:p>
        </p:txBody>
      </p:sp>
      <p:pic>
        <p:nvPicPr>
          <p:cNvPr id="18435" name="Рисунок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04813"/>
            <a:ext cx="12192000"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6" name="Рисунок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23850"/>
            <a:ext cx="12192000"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7" name="Рисунок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025650"/>
            <a:ext cx="12192000"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8" name="Рисунок 7"/>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6362700"/>
            <a:ext cx="121920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9" name="Рисунок 4"/>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54638" y="530225"/>
            <a:ext cx="1109662"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1" name="TextBox 3"/>
          <p:cNvSpPr txBox="1">
            <a:spLocks noChangeArrowheads="1"/>
          </p:cNvSpPr>
          <p:nvPr/>
        </p:nvSpPr>
        <p:spPr bwMode="auto">
          <a:xfrm>
            <a:off x="299243" y="2223443"/>
            <a:ext cx="11593513" cy="1969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1" hangingPunct="1"/>
            <a:r>
              <a:rPr lang="ru-RU" altLang="ru-RU" sz="3200" b="1" dirty="0">
                <a:solidFill>
                  <a:srgbClr val="FFFFFF"/>
                </a:solidFill>
                <a:cs typeface="Arial" charset="0"/>
              </a:rPr>
              <a:t>ФАРЕТДИНОВ</a:t>
            </a:r>
          </a:p>
          <a:p>
            <a:pPr algn="ctr" eaLnBrk="1" hangingPunct="1"/>
            <a:r>
              <a:rPr lang="ru-RU" altLang="ru-RU" sz="3200" b="1" dirty="0">
                <a:solidFill>
                  <a:srgbClr val="FFFFFF"/>
                </a:solidFill>
                <a:cs typeface="Arial" charset="0"/>
              </a:rPr>
              <a:t>Айдар </a:t>
            </a:r>
            <a:r>
              <a:rPr lang="ru-RU" altLang="ru-RU" sz="3200" b="1" dirty="0" err="1">
                <a:solidFill>
                  <a:srgbClr val="FFFFFF"/>
                </a:solidFill>
                <a:cs typeface="Arial" charset="0"/>
              </a:rPr>
              <a:t>Рафисович</a:t>
            </a:r>
            <a:endParaRPr lang="ru-RU" altLang="ru-RU" sz="3200" b="1" dirty="0">
              <a:solidFill>
                <a:srgbClr val="FFFFFF"/>
              </a:solidFill>
              <a:cs typeface="Arial" charset="0"/>
            </a:endParaRPr>
          </a:p>
          <a:p>
            <a:pPr algn="ctr" eaLnBrk="1" hangingPunct="1"/>
            <a:endParaRPr lang="en-US" altLang="ru-RU" sz="1000" b="1" dirty="0">
              <a:solidFill>
                <a:srgbClr val="FFFFFF"/>
              </a:solidFill>
              <a:cs typeface="Arial" charset="0"/>
            </a:endParaRPr>
          </a:p>
          <a:p>
            <a:pPr algn="ctr" eaLnBrk="1" hangingPunct="1"/>
            <a:r>
              <a:rPr lang="ru-RU" altLang="ru-RU" sz="2400" b="1" dirty="0">
                <a:solidFill>
                  <a:srgbClr val="FFFFFF"/>
                </a:solidFill>
                <a:cs typeface="Arial" charset="0"/>
              </a:rPr>
              <a:t>Заместитель руководителя Исполнительного комитета Нижнекамского муниципального </a:t>
            </a:r>
            <a:r>
              <a:rPr lang="ru-RU" altLang="ru-RU" sz="2400" b="1" dirty="0" smtClean="0">
                <a:solidFill>
                  <a:srgbClr val="FFFFFF"/>
                </a:solidFill>
                <a:cs typeface="Arial" charset="0"/>
              </a:rPr>
              <a:t>района - </a:t>
            </a:r>
            <a:r>
              <a:rPr lang="ru-RU" altLang="ru-RU" sz="2400" b="1" dirty="0">
                <a:solidFill>
                  <a:srgbClr val="FFFFFF"/>
                </a:solidFill>
                <a:cs typeface="Arial" charset="0"/>
              </a:rPr>
              <a:t>начальник управления  образования</a:t>
            </a:r>
            <a:endParaRPr lang="en-US" altLang="ru-RU" sz="2400" b="1" dirty="0">
              <a:solidFill>
                <a:srgbClr val="FFFFFF"/>
              </a:solidFill>
              <a:cs typeface="Arial" charset="0"/>
            </a:endParaRPr>
          </a:p>
        </p:txBody>
      </p:sp>
      <p:sp>
        <p:nvSpPr>
          <p:cNvPr id="18443" name="Прямоугольник 12"/>
          <p:cNvSpPr>
            <a:spLocks noChangeArrowheads="1"/>
          </p:cNvSpPr>
          <p:nvPr/>
        </p:nvSpPr>
        <p:spPr bwMode="auto">
          <a:xfrm>
            <a:off x="869156" y="4423708"/>
            <a:ext cx="10080625" cy="2000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a:r>
              <a:rPr lang="ru-RU" altLang="ru-RU" sz="3200" b="1" dirty="0" smtClean="0">
                <a:solidFill>
                  <a:srgbClr val="FFFFFF"/>
                </a:solidFill>
                <a:cs typeface="Arial" charset="0"/>
              </a:rPr>
              <a:t>Ф</a:t>
            </a:r>
            <a:r>
              <a:rPr lang="ru-RU" sz="3200" b="1" dirty="0" smtClean="0">
                <a:solidFill>
                  <a:schemeClr val="bg1"/>
                </a:solidFill>
              </a:rPr>
              <a:t>Ә</a:t>
            </a:r>
            <a:r>
              <a:rPr lang="ru-RU" altLang="ru-RU" sz="3200" b="1" dirty="0" smtClean="0">
                <a:solidFill>
                  <a:srgbClr val="FFFFFF"/>
                </a:solidFill>
                <a:cs typeface="Arial" charset="0"/>
              </a:rPr>
              <a:t>РЕТДИНОВ</a:t>
            </a:r>
            <a:endParaRPr lang="ru-RU" altLang="ru-RU" sz="3200" b="1" dirty="0">
              <a:solidFill>
                <a:srgbClr val="FFFFFF"/>
              </a:solidFill>
              <a:cs typeface="Arial" charset="0"/>
            </a:endParaRPr>
          </a:p>
          <a:p>
            <a:pPr algn="ctr"/>
            <a:r>
              <a:rPr lang="ru-RU" altLang="ru-RU" sz="3200" b="1" dirty="0">
                <a:solidFill>
                  <a:srgbClr val="FFFFFF"/>
                </a:solidFill>
                <a:cs typeface="Arial" charset="0"/>
              </a:rPr>
              <a:t>Айдар </a:t>
            </a:r>
            <a:r>
              <a:rPr lang="ru-RU" altLang="ru-RU" sz="3200" b="1" dirty="0" err="1" smtClean="0">
                <a:solidFill>
                  <a:srgbClr val="FFFFFF"/>
                </a:solidFill>
                <a:cs typeface="Arial" charset="0"/>
              </a:rPr>
              <a:t>Рафис</a:t>
            </a:r>
            <a:r>
              <a:rPr lang="en-US" altLang="ru-RU" sz="3200" b="1" dirty="0" smtClean="0">
                <a:solidFill>
                  <a:srgbClr val="FFFFFF"/>
                </a:solidFill>
                <a:cs typeface="Arial" charset="0"/>
              </a:rPr>
              <a:t> </a:t>
            </a:r>
            <a:r>
              <a:rPr lang="ru-RU" altLang="ru-RU" sz="3200" b="1" dirty="0" err="1" smtClean="0">
                <a:solidFill>
                  <a:srgbClr val="FFFFFF"/>
                </a:solidFill>
                <a:cs typeface="Arial" charset="0"/>
              </a:rPr>
              <a:t>улы</a:t>
            </a:r>
            <a:endParaRPr lang="ru-RU" altLang="ru-RU" sz="3200" b="1" dirty="0">
              <a:solidFill>
                <a:srgbClr val="FFFFFF"/>
              </a:solidFill>
              <a:cs typeface="Arial" charset="0"/>
            </a:endParaRPr>
          </a:p>
          <a:p>
            <a:pPr algn="ctr"/>
            <a:endParaRPr lang="en-US" sz="1000" b="1" dirty="0" smtClean="0">
              <a:solidFill>
                <a:schemeClr val="bg1"/>
              </a:solidFill>
            </a:endParaRPr>
          </a:p>
          <a:p>
            <a:pPr algn="ctr"/>
            <a:r>
              <a:rPr lang="ru-RU" sz="2400" b="1" dirty="0" err="1" smtClean="0">
                <a:solidFill>
                  <a:schemeClr val="bg1"/>
                </a:solidFill>
              </a:rPr>
              <a:t>Түбән</a:t>
            </a:r>
            <a:r>
              <a:rPr lang="ru-RU" sz="2400" b="1" dirty="0" smtClean="0">
                <a:solidFill>
                  <a:schemeClr val="bg1"/>
                </a:solidFill>
              </a:rPr>
              <a:t> </a:t>
            </a:r>
            <a:r>
              <a:rPr lang="ru-RU" sz="2400" b="1" dirty="0">
                <a:solidFill>
                  <a:schemeClr val="bg1"/>
                </a:solidFill>
              </a:rPr>
              <a:t>Кама </a:t>
            </a:r>
            <a:r>
              <a:rPr lang="ru-RU" sz="2400" b="1" dirty="0" err="1">
                <a:solidFill>
                  <a:schemeClr val="bg1"/>
                </a:solidFill>
              </a:rPr>
              <a:t>муниципаль</a:t>
            </a:r>
            <a:r>
              <a:rPr lang="ru-RU" sz="2400" b="1" dirty="0">
                <a:solidFill>
                  <a:schemeClr val="bg1"/>
                </a:solidFill>
              </a:rPr>
              <a:t> районы </a:t>
            </a:r>
            <a:r>
              <a:rPr lang="ru-RU" sz="2400" b="1" dirty="0" err="1">
                <a:solidFill>
                  <a:schemeClr val="bg1"/>
                </a:solidFill>
              </a:rPr>
              <a:t>Башкарма</a:t>
            </a:r>
            <a:r>
              <a:rPr lang="ru-RU" sz="2400" b="1" dirty="0">
                <a:solidFill>
                  <a:schemeClr val="bg1"/>
                </a:solidFill>
              </a:rPr>
              <a:t> комитеты </a:t>
            </a:r>
            <a:r>
              <a:rPr lang="ru-RU" sz="2400" b="1" dirty="0" err="1">
                <a:solidFill>
                  <a:schemeClr val="bg1"/>
                </a:solidFill>
              </a:rPr>
              <a:t>җитәкчесе</a:t>
            </a:r>
            <a:r>
              <a:rPr lang="ru-RU" sz="2400" b="1" dirty="0">
                <a:solidFill>
                  <a:schemeClr val="bg1"/>
                </a:solidFill>
              </a:rPr>
              <a:t> </a:t>
            </a:r>
            <a:r>
              <a:rPr lang="ru-RU" sz="2400" b="1" dirty="0" err="1" smtClean="0">
                <a:solidFill>
                  <a:schemeClr val="bg1"/>
                </a:solidFill>
              </a:rPr>
              <a:t>урынбасары</a:t>
            </a:r>
            <a:r>
              <a:rPr lang="ru-RU" sz="2400" b="1" dirty="0" smtClean="0">
                <a:solidFill>
                  <a:schemeClr val="bg1"/>
                </a:solidFill>
              </a:rPr>
              <a:t> - </a:t>
            </a:r>
            <a:r>
              <a:rPr lang="ru-RU" sz="2400" b="1" dirty="0" err="1">
                <a:solidFill>
                  <a:schemeClr val="bg1"/>
                </a:solidFill>
              </a:rPr>
              <a:t>мәгариф</a:t>
            </a:r>
            <a:r>
              <a:rPr lang="ru-RU" sz="2400" b="1" dirty="0">
                <a:solidFill>
                  <a:schemeClr val="bg1"/>
                </a:solidFill>
              </a:rPr>
              <a:t> </a:t>
            </a:r>
            <a:r>
              <a:rPr lang="ru-RU" sz="2400" b="1" dirty="0" err="1">
                <a:solidFill>
                  <a:schemeClr val="bg1"/>
                </a:solidFill>
              </a:rPr>
              <a:t>идарәсе</a:t>
            </a:r>
            <a:r>
              <a:rPr lang="ru-RU" sz="2400" b="1" dirty="0">
                <a:solidFill>
                  <a:schemeClr val="bg1"/>
                </a:solidFill>
              </a:rPr>
              <a:t> </a:t>
            </a:r>
            <a:r>
              <a:rPr lang="ru-RU" sz="2400" b="1" dirty="0" err="1" smtClean="0">
                <a:solidFill>
                  <a:schemeClr val="bg1"/>
                </a:solidFill>
              </a:rPr>
              <a:t>башлыгы</a:t>
            </a:r>
            <a:endParaRPr lang="ru-RU" sz="2400" b="1" dirty="0">
              <a:solidFill>
                <a:schemeClr val="bg1"/>
              </a:solidFill>
            </a:endParaRPr>
          </a:p>
        </p:txBody>
      </p:sp>
    </p:spTree>
    <p:extLst>
      <p:ext uri="{BB962C8B-B14F-4D97-AF65-F5344CB8AC3E}">
        <p14:creationId xmlns:p14="http://schemas.microsoft.com/office/powerpoint/2010/main" val="2012455667"/>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4"/>
          <p:cNvSpPr txBox="1">
            <a:spLocks noChangeArrowheads="1"/>
          </p:cNvSpPr>
          <p:nvPr/>
        </p:nvSpPr>
        <p:spPr bwMode="auto">
          <a:xfrm>
            <a:off x="263352" y="1484784"/>
            <a:ext cx="11784632" cy="4324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71500" indent="-5715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indent="0" defTabSz="0" fontAlgn="base">
              <a:spcBef>
                <a:spcPct val="0"/>
              </a:spcBef>
              <a:spcAft>
                <a:spcPct val="0"/>
              </a:spcAft>
            </a:pPr>
            <a:r>
              <a:rPr lang="ru-RU" sz="2200" b="1" dirty="0" smtClean="0">
                <a:solidFill>
                  <a:prstClr val="black"/>
                </a:solidFill>
                <a:cs typeface="Arial" panose="020B0604020202020204" pitchFamily="34" charset="0"/>
              </a:rPr>
              <a:t>Докладчики:</a:t>
            </a:r>
          </a:p>
          <a:p>
            <a:pPr marL="0" indent="0" defTabSz="0" fontAlgn="base">
              <a:spcBef>
                <a:spcPct val="0"/>
              </a:spcBef>
              <a:spcAft>
                <a:spcPct val="0"/>
              </a:spcAft>
            </a:pPr>
            <a:endParaRPr lang="ru-RU" sz="2200" b="1" dirty="0" smtClean="0">
              <a:solidFill>
                <a:prstClr val="black"/>
              </a:solidFill>
              <a:cs typeface="Arial" panose="020B0604020202020204" pitchFamily="34" charset="0"/>
            </a:endParaRPr>
          </a:p>
          <a:p>
            <a:pPr marL="342900" indent="-342900" algn="just" defTabSz="0" fontAlgn="base">
              <a:spcBef>
                <a:spcPct val="0"/>
              </a:spcBef>
              <a:spcAft>
                <a:spcPct val="0"/>
              </a:spcAft>
              <a:buFont typeface="Arial" panose="020B0604020202020204" pitchFamily="34" charset="0"/>
              <a:buChar char="•"/>
            </a:pPr>
            <a:r>
              <a:rPr lang="ru-RU" sz="2200" dirty="0" err="1" smtClean="0">
                <a:solidFill>
                  <a:prstClr val="black"/>
                </a:solidFill>
                <a:cs typeface="Arial" panose="020B0604020202020204" pitchFamily="34" charset="0"/>
              </a:rPr>
              <a:t>Фаретдинов</a:t>
            </a:r>
            <a:r>
              <a:rPr lang="ru-RU" sz="2200" dirty="0" smtClean="0">
                <a:solidFill>
                  <a:prstClr val="black"/>
                </a:solidFill>
                <a:cs typeface="Arial" panose="020B0604020202020204" pitchFamily="34" charset="0"/>
              </a:rPr>
              <a:t> Айдар </a:t>
            </a:r>
            <a:r>
              <a:rPr lang="ru-RU" sz="2200" dirty="0" err="1" smtClean="0">
                <a:solidFill>
                  <a:prstClr val="black"/>
                </a:solidFill>
                <a:cs typeface="Arial" panose="020B0604020202020204" pitchFamily="34" charset="0"/>
              </a:rPr>
              <a:t>Рафисович</a:t>
            </a:r>
            <a:r>
              <a:rPr lang="ru-RU" sz="2200" dirty="0" smtClean="0">
                <a:solidFill>
                  <a:prstClr val="black"/>
                </a:solidFill>
                <a:cs typeface="Arial" panose="020B0604020202020204" pitchFamily="34" charset="0"/>
              </a:rPr>
              <a:t>, </a:t>
            </a:r>
            <a:r>
              <a:rPr lang="ru-RU" sz="2200" dirty="0" smtClean="0"/>
              <a:t>заместитель </a:t>
            </a:r>
            <a:r>
              <a:rPr lang="ru-RU" sz="2200" dirty="0"/>
              <a:t>руководителя Исполнительного комитета Нижнекамского муниципального района - начальник управления </a:t>
            </a:r>
            <a:r>
              <a:rPr lang="ru-RU" sz="2200" dirty="0" smtClean="0"/>
              <a:t>образования</a:t>
            </a:r>
            <a:endParaRPr lang="ru-RU" sz="2200" dirty="0" smtClean="0">
              <a:solidFill>
                <a:prstClr val="black"/>
              </a:solidFill>
              <a:cs typeface="Arial" panose="020B0604020202020204" pitchFamily="34" charset="0"/>
            </a:endParaRPr>
          </a:p>
          <a:p>
            <a:pPr marL="342900" indent="-342900" algn="just" defTabSz="0" fontAlgn="base">
              <a:spcBef>
                <a:spcPct val="0"/>
              </a:spcBef>
              <a:spcAft>
                <a:spcPct val="0"/>
              </a:spcAft>
            </a:pPr>
            <a:endParaRPr lang="ru-RU" sz="2200" dirty="0">
              <a:solidFill>
                <a:prstClr val="black"/>
              </a:solidFill>
              <a:cs typeface="Arial" panose="020B0604020202020204" pitchFamily="34" charset="0"/>
            </a:endParaRPr>
          </a:p>
          <a:p>
            <a:pPr marL="342900" indent="-342900" algn="just" defTabSz="0" fontAlgn="base">
              <a:spcBef>
                <a:spcPct val="0"/>
              </a:spcBef>
              <a:spcAft>
                <a:spcPct val="0"/>
              </a:spcAft>
              <a:buFont typeface="Arial" panose="020B0604020202020204" pitchFamily="34" charset="0"/>
              <a:buChar char="•"/>
            </a:pPr>
            <a:r>
              <a:rPr lang="ru-RU" sz="2200" dirty="0" smtClean="0">
                <a:solidFill>
                  <a:prstClr val="black"/>
                </a:solidFill>
                <a:cs typeface="Arial" panose="020B0604020202020204" pitchFamily="34" charset="0"/>
              </a:rPr>
              <a:t>Андрианова </a:t>
            </a:r>
            <a:r>
              <a:rPr lang="ru-RU" sz="2200" dirty="0">
                <a:solidFill>
                  <a:prstClr val="black"/>
                </a:solidFill>
                <a:cs typeface="Arial" panose="020B0604020202020204" pitchFamily="34" charset="0"/>
              </a:rPr>
              <a:t>Светлана Анатольевна, начальник управления дошкольного </a:t>
            </a:r>
            <a:r>
              <a:rPr lang="ru-RU" sz="2200" dirty="0" smtClean="0">
                <a:solidFill>
                  <a:prstClr val="black"/>
                </a:solidFill>
                <a:cs typeface="Arial" panose="020B0604020202020204" pitchFamily="34" charset="0"/>
              </a:rPr>
              <a:t>образования</a:t>
            </a:r>
          </a:p>
          <a:p>
            <a:pPr marL="342900" indent="-342900" algn="just" defTabSz="0" fontAlgn="base">
              <a:spcBef>
                <a:spcPct val="0"/>
              </a:spcBef>
              <a:spcAft>
                <a:spcPct val="0"/>
              </a:spcAft>
            </a:pPr>
            <a:endParaRPr lang="ru-RU" sz="2200" dirty="0" smtClean="0">
              <a:solidFill>
                <a:prstClr val="black"/>
              </a:solidFill>
              <a:cs typeface="Arial" panose="020B0604020202020204" pitchFamily="34" charset="0"/>
            </a:endParaRPr>
          </a:p>
          <a:p>
            <a:pPr marL="342900" indent="-342900" algn="just" defTabSz="0" fontAlgn="base">
              <a:spcBef>
                <a:spcPct val="0"/>
              </a:spcBef>
              <a:spcAft>
                <a:spcPct val="0"/>
              </a:spcAft>
              <a:buFont typeface="Arial" panose="020B0604020202020204" pitchFamily="34" charset="0"/>
              <a:buChar char="•"/>
            </a:pPr>
            <a:r>
              <a:rPr lang="ru-RU" sz="2200" dirty="0" smtClean="0">
                <a:solidFill>
                  <a:prstClr val="black"/>
                </a:solidFill>
                <a:cs typeface="Arial" panose="020B0604020202020204" pitchFamily="34" charset="0"/>
              </a:rPr>
              <a:t>Куприянова Татьяна </a:t>
            </a:r>
            <a:r>
              <a:rPr lang="ru-RU" sz="2200" dirty="0" err="1" smtClean="0">
                <a:solidFill>
                  <a:prstClr val="black"/>
                </a:solidFill>
                <a:cs typeface="Arial" panose="020B0604020202020204" pitchFamily="34" charset="0"/>
              </a:rPr>
              <a:t>Адиславовна</a:t>
            </a:r>
            <a:r>
              <a:rPr lang="ru-RU" sz="2200" dirty="0" smtClean="0">
                <a:solidFill>
                  <a:prstClr val="black"/>
                </a:solidFill>
                <a:cs typeface="Arial" panose="020B0604020202020204" pitchFamily="34" charset="0"/>
              </a:rPr>
              <a:t>, директор Нижнекамского политехнического колледжа имени Е.Н. Королева</a:t>
            </a:r>
          </a:p>
          <a:p>
            <a:pPr marL="342900" indent="-342900" algn="just" defTabSz="0" fontAlgn="base">
              <a:spcBef>
                <a:spcPct val="0"/>
              </a:spcBef>
              <a:spcAft>
                <a:spcPct val="0"/>
              </a:spcAft>
              <a:buFont typeface="Arial" panose="020B0604020202020204" pitchFamily="34" charset="0"/>
              <a:buChar char="•"/>
            </a:pPr>
            <a:endParaRPr lang="ru-RU" sz="2200" b="1" dirty="0" smtClean="0">
              <a:solidFill>
                <a:prstClr val="black"/>
              </a:solidFill>
              <a:cs typeface="Arial" panose="020B0604020202020204" pitchFamily="34" charset="0"/>
            </a:endParaRPr>
          </a:p>
          <a:p>
            <a:pPr marL="0" indent="0" algn="just" defTabSz="0" fontAlgn="base">
              <a:lnSpc>
                <a:spcPct val="150000"/>
              </a:lnSpc>
              <a:spcBef>
                <a:spcPct val="0"/>
              </a:spcBef>
              <a:spcAft>
                <a:spcPct val="0"/>
              </a:spcAft>
            </a:pPr>
            <a:r>
              <a:rPr lang="ru-RU" sz="2200" b="1" dirty="0" smtClean="0">
                <a:solidFill>
                  <a:prstClr val="black"/>
                </a:solidFill>
                <a:cs typeface="Arial" panose="020B0604020202020204" pitchFamily="34" charset="0"/>
              </a:rPr>
              <a:t>Церемония награждения</a:t>
            </a:r>
            <a:endParaRPr lang="ru-RU" sz="2200" b="1" dirty="0">
              <a:solidFill>
                <a:prstClr val="black"/>
              </a:solidFill>
              <a:cs typeface="Arial" panose="020B0604020202020204" pitchFamily="34" charset="0"/>
            </a:endParaRPr>
          </a:p>
        </p:txBody>
      </p:sp>
      <p:sp>
        <p:nvSpPr>
          <p:cNvPr id="2" name="Заголовок 1"/>
          <p:cNvSpPr>
            <a:spLocks noGrp="1"/>
          </p:cNvSpPr>
          <p:nvPr>
            <p:ph type="title"/>
          </p:nvPr>
        </p:nvSpPr>
        <p:spPr>
          <a:xfrm>
            <a:off x="1847528" y="620688"/>
            <a:ext cx="8229600" cy="648072"/>
          </a:xfrm>
        </p:spPr>
        <p:txBody>
          <a:bodyPr>
            <a:normAutofit/>
          </a:bodyPr>
          <a:lstStyle/>
          <a:p>
            <a:r>
              <a:rPr lang="ru-RU" sz="3600" b="1" dirty="0">
                <a:solidFill>
                  <a:srgbClr val="790505"/>
                </a:solidFill>
                <a:cs typeface="Times New Roman" panose="02020603050405020304" pitchFamily="18" charset="0"/>
              </a:rPr>
              <a:t>Регламент</a:t>
            </a:r>
            <a:endParaRPr lang="ru-RU" sz="3600" dirty="0">
              <a:solidFill>
                <a:srgbClr val="790505"/>
              </a:solidFill>
            </a:endParaRPr>
          </a:p>
        </p:txBody>
      </p:sp>
    </p:spTree>
    <p:extLst>
      <p:ext uri="{BB962C8B-B14F-4D97-AF65-F5344CB8AC3E}">
        <p14:creationId xmlns:p14="http://schemas.microsoft.com/office/powerpoint/2010/main" val="176876651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785794"/>
            <a:ext cx="12192000" cy="508919"/>
          </a:xfrm>
        </p:spPr>
        <p:txBody>
          <a:bodyPr/>
          <a:lstStyle/>
          <a:p>
            <a:r>
              <a:rPr lang="ru-RU" sz="3200" b="1" dirty="0" smtClean="0">
                <a:solidFill>
                  <a:srgbClr val="C00000"/>
                </a:solidFill>
              </a:rPr>
              <a:t>Работа с родительской общественностью</a:t>
            </a:r>
            <a:r>
              <a:rPr lang="en-US" sz="3200" b="1" dirty="0" smtClean="0">
                <a:solidFill>
                  <a:srgbClr val="C00000"/>
                </a:solidFill>
              </a:rPr>
              <a:t> </a:t>
            </a:r>
            <a:endParaRPr lang="ru-RU" sz="3200" b="1" dirty="0">
              <a:solidFill>
                <a:srgbClr val="C00000"/>
              </a:solidFill>
            </a:endParaRPr>
          </a:p>
        </p:txBody>
      </p:sp>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67702" y="1428736"/>
            <a:ext cx="3240000" cy="2520000"/>
          </a:xfrm>
          <a:prstGeom prst="rect">
            <a:avLst/>
          </a:prstGeom>
          <a:ln>
            <a:noFill/>
          </a:ln>
          <a:effectLst/>
        </p:spPr>
      </p:pic>
      <p:pic>
        <p:nvPicPr>
          <p:cNvPr id="10" name="Picture 5" descr="G:\Выступление\IMG_7150.JPG"/>
          <p:cNvPicPr>
            <a:picLocks noChangeAspect="1" noChangeArrowheads="1"/>
          </p:cNvPicPr>
          <p:nvPr/>
        </p:nvPicPr>
        <p:blipFill>
          <a:blip r:embed="rId3" cstate="print">
            <a:extLst>
              <a:ext uri="{28A0092B-C50C-407E-A947-70E740481C1C}">
                <a14:useLocalDpi xmlns:a14="http://schemas.microsoft.com/office/drawing/2010/main" val="0"/>
              </a:ext>
            </a:extLst>
          </a:blip>
          <a:srcRect l="2229" t="8049"/>
          <a:stretch>
            <a:fillRect/>
          </a:stretch>
        </p:blipFill>
        <p:spPr bwMode="auto">
          <a:xfrm>
            <a:off x="595274" y="4143380"/>
            <a:ext cx="3240000" cy="25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 descr="G:\Выступление\IMG_1316.jpg"/>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10050" y="4143380"/>
            <a:ext cx="3240000" cy="25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10050" y="1428736"/>
            <a:ext cx="3240000" cy="252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rrowheads="1"/>
          </p:cNvPicPr>
          <p:nvPr/>
        </p:nvPicPr>
        <p:blipFill>
          <a:blip r:embed="rId6" cstate="print">
            <a:extLst>
              <a:ext uri="{28A0092B-C50C-407E-A947-70E740481C1C}">
                <a14:useLocalDpi xmlns:a14="http://schemas.microsoft.com/office/drawing/2010/main" val="0"/>
              </a:ext>
            </a:extLst>
          </a:blip>
          <a:srcRect l="5393" t="8732" r="3325" b="6360"/>
          <a:stretch>
            <a:fillRect/>
          </a:stretch>
        </p:blipFill>
        <p:spPr bwMode="auto">
          <a:xfrm>
            <a:off x="8167702" y="4143380"/>
            <a:ext cx="3240000" cy="2520000"/>
          </a:xfrm>
          <a:prstGeom prst="rect">
            <a:avLst/>
          </a:prstGeom>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rrowheads="1"/>
          </p:cNvPicPr>
          <p:nvPr/>
        </p:nvPicPr>
        <p:blipFill rotWithShape="1">
          <a:blip r:embed="rId7" cstate="print">
            <a:extLst>
              <a:ext uri="{28A0092B-C50C-407E-A947-70E740481C1C}">
                <a14:useLocalDpi xmlns:a14="http://schemas.microsoft.com/office/drawing/2010/main" val="0"/>
              </a:ext>
            </a:extLst>
          </a:blip>
          <a:srcRect t="21783" r="11217" b="-14881"/>
          <a:stretch/>
        </p:blipFill>
        <p:spPr bwMode="auto">
          <a:xfrm>
            <a:off x="595274" y="1500174"/>
            <a:ext cx="3240000" cy="28057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9667420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38150" y="928670"/>
            <a:ext cx="10441160" cy="5715407"/>
          </a:xfrm>
          <a:prstGeom prst="rect">
            <a:avLst/>
          </a:prstGeom>
        </p:spPr>
        <p:txBody>
          <a:bodyPr wrap="square" lIns="91178" tIns="45718" rIns="91178" bIns="45718">
            <a:spAutoFit/>
          </a:bodyPr>
          <a:lstStyle/>
          <a:p>
            <a:pPr algn="ctr">
              <a:lnSpc>
                <a:spcPct val="115000"/>
              </a:lnSpc>
              <a:spcAft>
                <a:spcPts val="0"/>
              </a:spcAft>
            </a:pPr>
            <a:r>
              <a:rPr lang="ru-RU" sz="4400" b="1" dirty="0" smtClean="0">
                <a:solidFill>
                  <a:srgbClr val="C00000"/>
                </a:solidFill>
                <a:latin typeface="+mn-lt"/>
                <a:cs typeface="Times New Roman" pitchFamily="18" charset="0"/>
              </a:rPr>
              <a:t>Система питания</a:t>
            </a:r>
            <a:endParaRPr lang="ru-RU" sz="3200" b="1" dirty="0" smtClean="0">
              <a:solidFill>
                <a:srgbClr val="C00000"/>
              </a:solidFill>
              <a:latin typeface="+mn-lt"/>
              <a:cs typeface="Times New Roman" pitchFamily="18" charset="0"/>
            </a:endParaRPr>
          </a:p>
          <a:p>
            <a:pPr algn="ctr">
              <a:lnSpc>
                <a:spcPct val="115000"/>
              </a:lnSpc>
              <a:spcAft>
                <a:spcPts val="0"/>
              </a:spcAft>
            </a:pPr>
            <a:endParaRPr lang="ru-RU" sz="2800" b="1" dirty="0" smtClean="0">
              <a:solidFill>
                <a:schemeClr val="accent2">
                  <a:lumMod val="75000"/>
                </a:schemeClr>
              </a:solidFill>
              <a:latin typeface="+mn-lt"/>
            </a:endParaRPr>
          </a:p>
          <a:p>
            <a:pPr algn="ctr">
              <a:lnSpc>
                <a:spcPct val="115000"/>
              </a:lnSpc>
              <a:spcAft>
                <a:spcPts val="0"/>
              </a:spcAft>
            </a:pPr>
            <a:endParaRPr lang="ru-RU" sz="2800" b="1" dirty="0" smtClean="0">
              <a:solidFill>
                <a:schemeClr val="accent2">
                  <a:lumMod val="75000"/>
                </a:schemeClr>
              </a:solidFill>
              <a:latin typeface="+mn-lt"/>
            </a:endParaRPr>
          </a:p>
          <a:p>
            <a:pPr algn="ctr">
              <a:lnSpc>
                <a:spcPct val="115000"/>
              </a:lnSpc>
              <a:spcAft>
                <a:spcPts val="0"/>
              </a:spcAft>
            </a:pPr>
            <a:endParaRPr lang="ru-RU" sz="2800" b="1" dirty="0" smtClean="0">
              <a:solidFill>
                <a:schemeClr val="accent2">
                  <a:lumMod val="75000"/>
                </a:schemeClr>
              </a:solidFill>
              <a:latin typeface="+mn-lt"/>
            </a:endParaRPr>
          </a:p>
          <a:p>
            <a:pPr algn="ctr">
              <a:lnSpc>
                <a:spcPct val="115000"/>
              </a:lnSpc>
              <a:spcAft>
                <a:spcPts val="0"/>
              </a:spcAft>
            </a:pPr>
            <a:endParaRPr lang="ru-RU" sz="2800" b="1" dirty="0" smtClean="0">
              <a:solidFill>
                <a:schemeClr val="accent2">
                  <a:lumMod val="75000"/>
                </a:schemeClr>
              </a:solidFill>
              <a:latin typeface="+mn-lt"/>
            </a:endParaRPr>
          </a:p>
          <a:p>
            <a:pPr algn="ctr">
              <a:lnSpc>
                <a:spcPct val="150000"/>
              </a:lnSpc>
              <a:spcAft>
                <a:spcPts val="0"/>
              </a:spcAft>
            </a:pPr>
            <a:r>
              <a:rPr lang="ru-RU" sz="2400" b="1" dirty="0" smtClean="0">
                <a:latin typeface="+mn-lt"/>
                <a:cs typeface="Times New Roman" pitchFamily="18" charset="0"/>
              </a:rPr>
              <a:t>ВНЕДРЕНА ЕДИНАЯ «ШКОЛЬНАЯ КАРТА»</a:t>
            </a:r>
          </a:p>
          <a:p>
            <a:pPr algn="ctr">
              <a:lnSpc>
                <a:spcPct val="150000"/>
              </a:lnSpc>
              <a:spcAft>
                <a:spcPts val="0"/>
              </a:spcAft>
            </a:pPr>
            <a:r>
              <a:rPr lang="ru-RU" sz="2400" b="1" dirty="0" smtClean="0">
                <a:latin typeface="+mn-lt"/>
                <a:cs typeface="Times New Roman" pitchFamily="18" charset="0"/>
              </a:rPr>
              <a:t>ОБОРУДОВАНО </a:t>
            </a:r>
            <a:r>
              <a:rPr lang="ru-RU" sz="4000" b="1" dirty="0">
                <a:solidFill>
                  <a:srgbClr val="C00000"/>
                </a:solidFill>
                <a:latin typeface="+mn-lt"/>
                <a:cs typeface="Times New Roman" pitchFamily="18" charset="0"/>
              </a:rPr>
              <a:t>2</a:t>
            </a:r>
            <a:r>
              <a:rPr lang="ru-RU" sz="2400" b="1" dirty="0">
                <a:solidFill>
                  <a:srgbClr val="002060"/>
                </a:solidFill>
                <a:latin typeface="+mn-lt"/>
                <a:cs typeface="Times New Roman" pitchFamily="18" charset="0"/>
              </a:rPr>
              <a:t> </a:t>
            </a:r>
            <a:r>
              <a:rPr lang="ru-RU" sz="2400" b="1" dirty="0">
                <a:latin typeface="+mn-lt"/>
                <a:cs typeface="Times New Roman" pitchFamily="18" charset="0"/>
              </a:rPr>
              <a:t>ШКОЛЬНЫХ РЕСТОРАНА</a:t>
            </a:r>
          </a:p>
          <a:p>
            <a:pPr algn="ctr">
              <a:lnSpc>
                <a:spcPct val="150000"/>
              </a:lnSpc>
              <a:spcAft>
                <a:spcPts val="0"/>
              </a:spcAft>
            </a:pPr>
            <a:r>
              <a:rPr lang="ru-RU" sz="3600" b="1" dirty="0" smtClean="0">
                <a:latin typeface="+mn-lt"/>
                <a:cs typeface="Times New Roman" pitchFamily="18" charset="0"/>
              </a:rPr>
              <a:t>ОХВАТ </a:t>
            </a:r>
            <a:r>
              <a:rPr lang="ru-RU" sz="3600" b="1" dirty="0">
                <a:latin typeface="+mn-lt"/>
                <a:cs typeface="Times New Roman" pitchFamily="18" charset="0"/>
              </a:rPr>
              <a:t>ПИТАНИЕМ </a:t>
            </a:r>
            <a:r>
              <a:rPr lang="ru-RU" sz="6000" b="1" dirty="0">
                <a:solidFill>
                  <a:srgbClr val="C00000"/>
                </a:solidFill>
                <a:latin typeface="+mn-lt"/>
                <a:cs typeface="Times New Roman" pitchFamily="18" charset="0"/>
              </a:rPr>
              <a:t>98%</a:t>
            </a:r>
            <a:endParaRPr lang="ru-RU" sz="6000" dirty="0">
              <a:solidFill>
                <a:srgbClr val="C00000"/>
              </a:solidFill>
              <a:latin typeface="+mn-lt"/>
              <a:cs typeface="Times New Roman" pitchFamily="18" charset="0"/>
            </a:endParaRPr>
          </a:p>
        </p:txBody>
      </p:sp>
      <p:sp>
        <p:nvSpPr>
          <p:cNvPr id="4" name="Rectangle 1"/>
          <p:cNvSpPr>
            <a:spLocks noChangeArrowheads="1"/>
          </p:cNvSpPr>
          <p:nvPr/>
        </p:nvSpPr>
        <p:spPr bwMode="auto">
          <a:xfrm>
            <a:off x="0" y="2143116"/>
            <a:ext cx="12192000" cy="11339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178" tIns="45718" rIns="91178" bIns="45718" numCol="1" anchor="ctr" anchorCtr="0" compatLnSpc="1">
            <a:prstTxWarp prst="textNoShape">
              <a:avLst/>
            </a:prstTxWarp>
            <a:spAutoFit/>
          </a:bodyPr>
          <a:lstStyle/>
          <a:p>
            <a:pPr algn="ctr" defTabSz="911431">
              <a:lnSpc>
                <a:spcPct val="150000"/>
              </a:lnSpc>
            </a:pPr>
            <a:r>
              <a:rPr lang="ru-RU" altLang="ru-RU" sz="2400" b="1" dirty="0">
                <a:latin typeface="+mn-lt"/>
                <a:cs typeface="Times New Roman" pitchFamily="18" charset="0"/>
              </a:rPr>
              <a:t>ОТ ПРИОБРЕТЕНИЯ ПРОДУКТОВ ПИТАНИЯ</a:t>
            </a:r>
          </a:p>
          <a:p>
            <a:pPr algn="ctr" defTabSz="911431">
              <a:lnSpc>
                <a:spcPct val="150000"/>
              </a:lnSpc>
            </a:pPr>
            <a:r>
              <a:rPr lang="ru-RU" altLang="ru-RU" sz="2400" b="1" dirty="0">
                <a:latin typeface="+mn-lt"/>
                <a:cs typeface="Times New Roman" pitchFamily="18" charset="0"/>
              </a:rPr>
              <a:t> ДО ОКАЗАНИЯ УСЛУГ ПО ОРГАНИЗАЦИИ ПИТАНИЯ</a:t>
            </a:r>
          </a:p>
        </p:txBody>
      </p:sp>
    </p:spTree>
    <p:extLst>
      <p:ext uri="{BB962C8B-B14F-4D97-AF65-F5344CB8AC3E}">
        <p14:creationId xmlns:p14="http://schemas.microsoft.com/office/powerpoint/2010/main" val="302953863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Заголовок 2"/>
          <p:cNvSpPr>
            <a:spLocks noGrp="1"/>
          </p:cNvSpPr>
          <p:nvPr>
            <p:ph type="title"/>
          </p:nvPr>
        </p:nvSpPr>
        <p:spPr>
          <a:xfrm>
            <a:off x="0" y="692696"/>
            <a:ext cx="12192000" cy="1071562"/>
          </a:xfrm>
        </p:spPr>
        <p:txBody>
          <a:bodyPr>
            <a:noAutofit/>
          </a:bodyPr>
          <a:lstStyle/>
          <a:p>
            <a:pPr eaLnBrk="1" hangingPunct="1"/>
            <a:r>
              <a:rPr lang="ru-RU" sz="3200" b="1" dirty="0">
                <a:solidFill>
                  <a:srgbClr val="C00000"/>
                </a:solidFill>
                <a:cs typeface="Times New Roman" pitchFamily="18" charset="0"/>
              </a:rPr>
              <a:t>Муниципальная программа </a:t>
            </a:r>
            <a:br>
              <a:rPr lang="ru-RU" sz="3200" b="1" dirty="0">
                <a:solidFill>
                  <a:srgbClr val="C00000"/>
                </a:solidFill>
                <a:cs typeface="Times New Roman" pitchFamily="18" charset="0"/>
              </a:rPr>
            </a:br>
            <a:r>
              <a:rPr lang="ru-RU" sz="3200" b="1" dirty="0">
                <a:solidFill>
                  <a:srgbClr val="C00000"/>
                </a:solidFill>
                <a:cs typeface="Times New Roman" pitchFamily="18" charset="0"/>
              </a:rPr>
              <a:t>профессиональной ориентации школьников</a:t>
            </a:r>
            <a:endParaRPr lang="ru-RU" sz="3200" dirty="0">
              <a:solidFill>
                <a:srgbClr val="C00000"/>
              </a:solidFill>
              <a:cs typeface="Times New Roman" pitchFamily="18" charset="0"/>
            </a:endParaRPr>
          </a:p>
        </p:txBody>
      </p:sp>
      <p:graphicFrame>
        <p:nvGraphicFramePr>
          <p:cNvPr id="6" name="Содержимое 4"/>
          <p:cNvGraphicFramePr>
            <a:graphicFrameLocks noGrp="1"/>
          </p:cNvGraphicFramePr>
          <p:nvPr>
            <p:ph idx="1"/>
            <p:extLst>
              <p:ext uri="{D42A27DB-BD31-4B8C-83A1-F6EECF244321}">
                <p14:modId xmlns:p14="http://schemas.microsoft.com/office/powerpoint/2010/main" val="3079432841"/>
              </p:ext>
            </p:extLst>
          </p:nvPr>
        </p:nvGraphicFramePr>
        <p:xfrm>
          <a:off x="479376" y="2105857"/>
          <a:ext cx="11328960" cy="3555391"/>
        </p:xfrm>
        <a:graphic>
          <a:graphicData uri="http://schemas.openxmlformats.org/drawingml/2006/table">
            <a:tbl>
              <a:tblPr firstRow="1" bandRow="1">
                <a:tableStyleId>{5C22544A-7EE6-4342-B048-85BDC9FD1C3A}</a:tableStyleId>
              </a:tblPr>
              <a:tblGrid>
                <a:gridCol w="4050917">
                  <a:extLst>
                    <a:ext uri="{9D8B030D-6E8A-4147-A177-3AD203B41FA5}">
                      <a16:colId xmlns:a16="http://schemas.microsoft.com/office/drawing/2014/main" val="20000"/>
                    </a:ext>
                  </a:extLst>
                </a:gridCol>
                <a:gridCol w="1837176">
                  <a:extLst>
                    <a:ext uri="{9D8B030D-6E8A-4147-A177-3AD203B41FA5}">
                      <a16:colId xmlns:a16="http://schemas.microsoft.com/office/drawing/2014/main" val="20001"/>
                    </a:ext>
                  </a:extLst>
                </a:gridCol>
                <a:gridCol w="1907837">
                  <a:extLst>
                    <a:ext uri="{9D8B030D-6E8A-4147-A177-3AD203B41FA5}">
                      <a16:colId xmlns:a16="http://schemas.microsoft.com/office/drawing/2014/main" val="20002"/>
                    </a:ext>
                  </a:extLst>
                </a:gridCol>
                <a:gridCol w="1766515">
                  <a:extLst>
                    <a:ext uri="{9D8B030D-6E8A-4147-A177-3AD203B41FA5}">
                      <a16:colId xmlns:a16="http://schemas.microsoft.com/office/drawing/2014/main" val="20003"/>
                    </a:ext>
                  </a:extLst>
                </a:gridCol>
                <a:gridCol w="1766515">
                  <a:extLst>
                    <a:ext uri="{9D8B030D-6E8A-4147-A177-3AD203B41FA5}">
                      <a16:colId xmlns:a16="http://schemas.microsoft.com/office/drawing/2014/main" val="20004"/>
                    </a:ext>
                  </a:extLst>
                </a:gridCol>
              </a:tblGrid>
              <a:tr h="927268">
                <a:tc>
                  <a:txBody>
                    <a:bodyPr/>
                    <a:lstStyle/>
                    <a:p>
                      <a:pPr algn="ctr"/>
                      <a:r>
                        <a:rPr lang="ru-RU" sz="2400" dirty="0" smtClean="0">
                          <a:solidFill>
                            <a:schemeClr val="tx1"/>
                          </a:solidFill>
                          <a:latin typeface="+mn-lt"/>
                          <a:cs typeface="Times New Roman" pitchFamily="18" charset="0"/>
                        </a:rPr>
                        <a:t>Участники программы</a:t>
                      </a:r>
                      <a:endParaRPr lang="ru-RU" sz="2400" dirty="0">
                        <a:solidFill>
                          <a:schemeClr val="tx1"/>
                        </a:solidFill>
                        <a:latin typeface="+mn-lt"/>
                        <a:cs typeface="Times New Roman" pitchFamily="18" charset="0"/>
                      </a:endParaRPr>
                    </a:p>
                  </a:txBody>
                  <a:tcPr marL="121908" marR="121908" marT="45732" marB="4573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ru-RU" sz="2400" dirty="0" smtClean="0">
                          <a:solidFill>
                            <a:schemeClr val="tx1"/>
                          </a:solidFill>
                          <a:latin typeface="+mn-lt"/>
                          <a:cs typeface="Times New Roman" pitchFamily="18" charset="0"/>
                        </a:rPr>
                        <a:t>2015-2016</a:t>
                      </a:r>
                      <a:endParaRPr lang="ru-RU" sz="2400" dirty="0">
                        <a:solidFill>
                          <a:schemeClr val="tx1"/>
                        </a:solidFill>
                        <a:latin typeface="+mn-lt"/>
                        <a:cs typeface="Times New Roman" pitchFamily="18" charset="0"/>
                      </a:endParaRPr>
                    </a:p>
                  </a:txBody>
                  <a:tcPr marL="121908" marR="121908" marT="45732" marB="4573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400" dirty="0" smtClean="0">
                          <a:solidFill>
                            <a:schemeClr val="tx1"/>
                          </a:solidFill>
                          <a:latin typeface="+mn-lt"/>
                          <a:cs typeface="Times New Roman" pitchFamily="18" charset="0"/>
                        </a:rPr>
                        <a:t>2016-2017</a:t>
                      </a:r>
                    </a:p>
                  </a:txBody>
                  <a:tcPr marL="121908" marR="121908" marT="45732" marB="4573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400" dirty="0" smtClean="0">
                          <a:solidFill>
                            <a:schemeClr val="tx1"/>
                          </a:solidFill>
                          <a:latin typeface="+mn-lt"/>
                          <a:cs typeface="Times New Roman" pitchFamily="18" charset="0"/>
                        </a:rPr>
                        <a:t>2017-2018</a:t>
                      </a:r>
                    </a:p>
                  </a:txBody>
                  <a:tcPr marL="121908" marR="121908" marT="45732" marB="4573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400" dirty="0" smtClean="0">
                          <a:solidFill>
                            <a:schemeClr val="tx1"/>
                          </a:solidFill>
                          <a:latin typeface="+mn-lt"/>
                          <a:cs typeface="Times New Roman" pitchFamily="18" charset="0"/>
                        </a:rPr>
                        <a:t>2018-2019</a:t>
                      </a:r>
                    </a:p>
                  </a:txBody>
                  <a:tcPr marL="121908" marR="121908" marT="45732" marB="4573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716973">
                <a:tc>
                  <a:txBody>
                    <a:bodyPr/>
                    <a:lstStyle/>
                    <a:p>
                      <a:pPr algn="ctr"/>
                      <a:r>
                        <a:rPr lang="ru-RU" sz="2400" b="0" dirty="0" smtClean="0">
                          <a:solidFill>
                            <a:schemeClr val="tx1"/>
                          </a:solidFill>
                          <a:latin typeface="+mn-lt"/>
                          <a:cs typeface="Times New Roman" pitchFamily="18" charset="0"/>
                        </a:rPr>
                        <a:t>Количество  школьников</a:t>
                      </a:r>
                      <a:endParaRPr lang="ru-RU" sz="2400" b="0" dirty="0">
                        <a:solidFill>
                          <a:schemeClr val="tx1"/>
                        </a:solidFill>
                        <a:latin typeface="+mn-lt"/>
                        <a:cs typeface="Times New Roman" pitchFamily="18" charset="0"/>
                      </a:endParaRPr>
                    </a:p>
                  </a:txBody>
                  <a:tcPr marL="121908" marR="121908" marT="45732" marB="4573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ru-RU" sz="2400" b="1" dirty="0" smtClean="0">
                          <a:solidFill>
                            <a:schemeClr val="tx1"/>
                          </a:solidFill>
                          <a:latin typeface="+mn-lt"/>
                          <a:cs typeface="Times New Roman" pitchFamily="18" charset="0"/>
                        </a:rPr>
                        <a:t>1 421</a:t>
                      </a:r>
                    </a:p>
                    <a:p>
                      <a:pPr algn="ctr"/>
                      <a:r>
                        <a:rPr lang="ru-RU" sz="2400" b="1" dirty="0" smtClean="0">
                          <a:solidFill>
                            <a:schemeClr val="tx1"/>
                          </a:solidFill>
                          <a:latin typeface="+mn-lt"/>
                          <a:cs typeface="Times New Roman" pitchFamily="18" charset="0"/>
                        </a:rPr>
                        <a:t>(29%)</a:t>
                      </a:r>
                      <a:endParaRPr lang="ru-RU" sz="2400" b="1" dirty="0">
                        <a:solidFill>
                          <a:schemeClr val="tx1"/>
                        </a:solidFill>
                        <a:latin typeface="+mn-lt"/>
                        <a:cs typeface="Times New Roman" pitchFamily="18" charset="0"/>
                      </a:endParaRPr>
                    </a:p>
                  </a:txBody>
                  <a:tcPr marL="121908" marR="121908" marT="45732" marB="4573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ru-RU" sz="2400" b="1" dirty="0" smtClean="0">
                          <a:solidFill>
                            <a:schemeClr val="tx1"/>
                          </a:solidFill>
                          <a:latin typeface="+mn-lt"/>
                          <a:cs typeface="Times New Roman" pitchFamily="18" charset="0"/>
                        </a:rPr>
                        <a:t>2 953</a:t>
                      </a:r>
                    </a:p>
                    <a:p>
                      <a:pPr algn="ctr"/>
                      <a:r>
                        <a:rPr lang="ru-RU" sz="2400" b="1" dirty="0" smtClean="0">
                          <a:solidFill>
                            <a:schemeClr val="tx1"/>
                          </a:solidFill>
                          <a:latin typeface="+mn-lt"/>
                          <a:cs typeface="Times New Roman" pitchFamily="18" charset="0"/>
                        </a:rPr>
                        <a:t>(62,5%)</a:t>
                      </a:r>
                      <a:endParaRPr lang="ru-RU" sz="2400" b="1" dirty="0">
                        <a:solidFill>
                          <a:schemeClr val="tx1"/>
                        </a:solidFill>
                        <a:latin typeface="+mn-lt"/>
                        <a:cs typeface="Times New Roman" pitchFamily="18" charset="0"/>
                      </a:endParaRPr>
                    </a:p>
                  </a:txBody>
                  <a:tcPr marL="121908" marR="121908" marT="45732" marB="4573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ru-RU" sz="2400" b="1" dirty="0" smtClean="0">
                          <a:solidFill>
                            <a:schemeClr val="tx1"/>
                          </a:solidFill>
                          <a:latin typeface="+mn-lt"/>
                          <a:cs typeface="Times New Roman" pitchFamily="18" charset="0"/>
                        </a:rPr>
                        <a:t>3 001</a:t>
                      </a:r>
                    </a:p>
                    <a:p>
                      <a:pPr algn="ctr"/>
                      <a:r>
                        <a:rPr lang="ru-RU" sz="2400" b="1" dirty="0" smtClean="0">
                          <a:solidFill>
                            <a:schemeClr val="tx1"/>
                          </a:solidFill>
                          <a:latin typeface="+mn-lt"/>
                          <a:cs typeface="Times New Roman" pitchFamily="18" charset="0"/>
                        </a:rPr>
                        <a:t>(68,9%)</a:t>
                      </a:r>
                      <a:endParaRPr lang="ru-RU" sz="2400" b="1" dirty="0">
                        <a:solidFill>
                          <a:schemeClr val="tx1"/>
                        </a:solidFill>
                        <a:latin typeface="+mn-lt"/>
                        <a:cs typeface="Times New Roman" pitchFamily="18" charset="0"/>
                      </a:endParaRPr>
                    </a:p>
                  </a:txBody>
                  <a:tcPr marL="121908" marR="121908" marT="45732" marB="4573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ru-RU" sz="2400" b="1" dirty="0" smtClean="0">
                          <a:solidFill>
                            <a:schemeClr val="tx1"/>
                          </a:solidFill>
                          <a:latin typeface="+mn-lt"/>
                          <a:cs typeface="Times New Roman" pitchFamily="18" charset="0"/>
                        </a:rPr>
                        <a:t>3005</a:t>
                      </a:r>
                    </a:p>
                    <a:p>
                      <a:pPr algn="ctr"/>
                      <a:r>
                        <a:rPr lang="ru-RU" sz="2400" b="1" dirty="0" smtClean="0">
                          <a:solidFill>
                            <a:schemeClr val="tx1"/>
                          </a:solidFill>
                          <a:latin typeface="+mn-lt"/>
                          <a:cs typeface="Times New Roman" pitchFamily="18" charset="0"/>
                        </a:rPr>
                        <a:t>(70,9%)</a:t>
                      </a:r>
                      <a:endParaRPr lang="ru-RU" sz="2400" b="1" dirty="0">
                        <a:solidFill>
                          <a:schemeClr val="tx1"/>
                        </a:solidFill>
                        <a:latin typeface="+mn-lt"/>
                        <a:cs typeface="Times New Roman" pitchFamily="18" charset="0"/>
                      </a:endParaRPr>
                    </a:p>
                  </a:txBody>
                  <a:tcPr marL="121908" marR="121908" marT="45732" marB="4573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884014">
                <a:tc>
                  <a:txBody>
                    <a:bodyPr/>
                    <a:lstStyle/>
                    <a:p>
                      <a:pPr algn="ctr"/>
                      <a:r>
                        <a:rPr lang="ru-RU" sz="2400" dirty="0" smtClean="0">
                          <a:solidFill>
                            <a:schemeClr val="tx1"/>
                          </a:solidFill>
                          <a:latin typeface="+mn-lt"/>
                          <a:cs typeface="Times New Roman" pitchFamily="18" charset="0"/>
                        </a:rPr>
                        <a:t>По курсу «Мир профессий Нижнекамска» - 8 класс</a:t>
                      </a:r>
                      <a:endParaRPr lang="ru-RU" sz="2400" b="1" dirty="0" smtClean="0">
                        <a:solidFill>
                          <a:schemeClr val="tx1"/>
                        </a:solidFill>
                        <a:latin typeface="+mn-lt"/>
                        <a:cs typeface="Times New Roman" pitchFamily="18" charset="0"/>
                      </a:endParaRPr>
                    </a:p>
                  </a:txBody>
                  <a:tcPr marL="121908" marR="121908" marT="45732" marB="4573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400" dirty="0" smtClean="0">
                          <a:solidFill>
                            <a:schemeClr val="tx1"/>
                          </a:solidFill>
                          <a:latin typeface="+mn-lt"/>
                          <a:cs typeface="Times New Roman" pitchFamily="18" charset="0"/>
                        </a:rPr>
                        <a:t>1 321 (52,7%)</a:t>
                      </a:r>
                    </a:p>
                  </a:txBody>
                  <a:tcPr marL="121908" marR="121908" marT="45732" marB="4573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400" dirty="0" smtClean="0">
                          <a:solidFill>
                            <a:schemeClr val="tx1"/>
                          </a:solidFill>
                          <a:latin typeface="+mn-lt"/>
                          <a:cs typeface="Times New Roman" pitchFamily="18" charset="0"/>
                        </a:rPr>
                        <a:t>1 501 (62,1%)</a:t>
                      </a:r>
                    </a:p>
                  </a:txBody>
                  <a:tcPr marL="121908" marR="121908" marT="45732" marB="4573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400" dirty="0" smtClean="0">
                          <a:solidFill>
                            <a:schemeClr val="tx1"/>
                          </a:solidFill>
                          <a:latin typeface="+mn-lt"/>
                          <a:cs typeface="Times New Roman" pitchFamily="18" charset="0"/>
                        </a:rPr>
                        <a:t>1 586 (69,4%)</a:t>
                      </a:r>
                    </a:p>
                  </a:txBody>
                  <a:tcPr marL="121908" marR="121908" marT="45732" marB="4573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400" dirty="0" smtClean="0">
                          <a:solidFill>
                            <a:schemeClr val="tx1"/>
                          </a:solidFill>
                          <a:latin typeface="+mn-lt"/>
                          <a:cs typeface="Times New Roman" pitchFamily="18" charset="0"/>
                        </a:rPr>
                        <a:t>1588</a:t>
                      </a:r>
                    </a:p>
                    <a:p>
                      <a:pPr marL="0" marR="0" indent="0" algn="ctr" defTabSz="914400" rtl="0" eaLnBrk="1" fontAlgn="auto" latinLnBrk="0" hangingPunct="1">
                        <a:lnSpc>
                          <a:spcPct val="100000"/>
                        </a:lnSpc>
                        <a:spcBef>
                          <a:spcPts val="0"/>
                        </a:spcBef>
                        <a:spcAft>
                          <a:spcPts val="0"/>
                        </a:spcAft>
                        <a:buClrTx/>
                        <a:buSzTx/>
                        <a:buFontTx/>
                        <a:buNone/>
                        <a:tabLst/>
                        <a:defRPr/>
                      </a:pPr>
                      <a:r>
                        <a:rPr lang="ru-RU" sz="2400" dirty="0" smtClean="0">
                          <a:solidFill>
                            <a:schemeClr val="tx1"/>
                          </a:solidFill>
                          <a:latin typeface="+mn-lt"/>
                          <a:cs typeface="Times New Roman" pitchFamily="18" charset="0"/>
                        </a:rPr>
                        <a:t>(71%)</a:t>
                      </a:r>
                    </a:p>
                  </a:txBody>
                  <a:tcPr marL="121908" marR="121908" marT="45732" marB="4573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921125">
                <a:tc>
                  <a:txBody>
                    <a:bodyPr/>
                    <a:lstStyle/>
                    <a:p>
                      <a:pPr algn="ctr"/>
                      <a:r>
                        <a:rPr lang="ru-RU" sz="2400" dirty="0" smtClean="0">
                          <a:solidFill>
                            <a:schemeClr val="tx1"/>
                          </a:solidFill>
                          <a:latin typeface="+mn-lt"/>
                          <a:cs typeface="Times New Roman" pitchFamily="18" charset="0"/>
                        </a:rPr>
                        <a:t>По курсу «Введение в профессию» - 9 класс</a:t>
                      </a:r>
                      <a:endParaRPr lang="ru-RU" sz="2400" dirty="0">
                        <a:solidFill>
                          <a:schemeClr val="tx1"/>
                        </a:solidFill>
                        <a:latin typeface="+mn-lt"/>
                        <a:cs typeface="Times New Roman" pitchFamily="18" charset="0"/>
                      </a:endParaRPr>
                    </a:p>
                  </a:txBody>
                  <a:tcPr marL="121908" marR="121908" marT="45732" marB="4573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400" dirty="0" smtClean="0">
                          <a:solidFill>
                            <a:schemeClr val="tx1"/>
                          </a:solidFill>
                          <a:latin typeface="+mn-lt"/>
                          <a:cs typeface="Times New Roman" pitchFamily="18" charset="0"/>
                        </a:rPr>
                        <a:t>124</a:t>
                      </a:r>
                    </a:p>
                    <a:p>
                      <a:pPr marL="0" marR="0" indent="0" algn="ctr" defTabSz="914400" rtl="0" eaLnBrk="1" fontAlgn="auto" latinLnBrk="0" hangingPunct="1">
                        <a:lnSpc>
                          <a:spcPct val="100000"/>
                        </a:lnSpc>
                        <a:spcBef>
                          <a:spcPts val="0"/>
                        </a:spcBef>
                        <a:spcAft>
                          <a:spcPts val="0"/>
                        </a:spcAft>
                        <a:buClrTx/>
                        <a:buSzTx/>
                        <a:buFontTx/>
                        <a:buNone/>
                        <a:tabLst/>
                        <a:defRPr/>
                      </a:pPr>
                      <a:r>
                        <a:rPr lang="ru-RU" sz="2400" dirty="0" smtClean="0">
                          <a:solidFill>
                            <a:schemeClr val="tx1"/>
                          </a:solidFill>
                          <a:latin typeface="+mn-lt"/>
                          <a:cs typeface="Times New Roman" pitchFamily="18" charset="0"/>
                        </a:rPr>
                        <a:t>(4,2%)</a:t>
                      </a:r>
                    </a:p>
                  </a:txBody>
                  <a:tcPr marL="121908" marR="121908" marT="45732" marB="4573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400" dirty="0" smtClean="0">
                          <a:solidFill>
                            <a:schemeClr val="tx1"/>
                          </a:solidFill>
                          <a:latin typeface="+mn-lt"/>
                          <a:cs typeface="Times New Roman" pitchFamily="18" charset="0"/>
                        </a:rPr>
                        <a:t>1 452 (62,9%)</a:t>
                      </a:r>
                    </a:p>
                  </a:txBody>
                  <a:tcPr marL="121908" marR="121908" marT="45732" marB="4573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400" dirty="0" smtClean="0">
                          <a:solidFill>
                            <a:schemeClr val="tx1"/>
                          </a:solidFill>
                          <a:latin typeface="+mn-lt"/>
                          <a:cs typeface="Times New Roman" pitchFamily="18" charset="0"/>
                        </a:rPr>
                        <a:t>1 415 (64,9%)</a:t>
                      </a:r>
                    </a:p>
                  </a:txBody>
                  <a:tcPr marL="121908" marR="121908" marT="45732" marB="4573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400" dirty="0" smtClean="0">
                          <a:solidFill>
                            <a:schemeClr val="tx1"/>
                          </a:solidFill>
                          <a:latin typeface="+mn-lt"/>
                          <a:cs typeface="Times New Roman" pitchFamily="18" charset="0"/>
                        </a:rPr>
                        <a:t>1417</a:t>
                      </a:r>
                    </a:p>
                    <a:p>
                      <a:pPr marL="0" marR="0" indent="0" algn="ctr" defTabSz="914400" rtl="0" eaLnBrk="1" fontAlgn="auto" latinLnBrk="0" hangingPunct="1">
                        <a:lnSpc>
                          <a:spcPct val="100000"/>
                        </a:lnSpc>
                        <a:spcBef>
                          <a:spcPts val="0"/>
                        </a:spcBef>
                        <a:spcAft>
                          <a:spcPts val="0"/>
                        </a:spcAft>
                        <a:buClrTx/>
                        <a:buSzTx/>
                        <a:buFontTx/>
                        <a:buNone/>
                        <a:tabLst/>
                        <a:defRPr/>
                      </a:pPr>
                      <a:r>
                        <a:rPr lang="ru-RU" sz="2400" dirty="0" smtClean="0">
                          <a:solidFill>
                            <a:schemeClr val="tx1"/>
                          </a:solidFill>
                          <a:latin typeface="+mn-lt"/>
                          <a:cs typeface="Times New Roman" pitchFamily="18" charset="0"/>
                        </a:rPr>
                        <a:t>(60%)</a:t>
                      </a:r>
                    </a:p>
                  </a:txBody>
                  <a:tcPr marL="121908" marR="121908" marT="45732" marB="4573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32408249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8"/>
          <p:cNvSpPr txBox="1">
            <a:spLocks noChangeArrowheads="1"/>
          </p:cNvSpPr>
          <p:nvPr/>
        </p:nvSpPr>
        <p:spPr bwMode="auto">
          <a:xfrm>
            <a:off x="1354432" y="568468"/>
            <a:ext cx="9067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RU" sz="3200" b="1" dirty="0">
                <a:solidFill>
                  <a:srgbClr val="C00000"/>
                </a:solidFill>
              </a:rPr>
              <a:t>«Мир профессий Нижнекамска»</a:t>
            </a:r>
          </a:p>
        </p:txBody>
      </p:sp>
      <p:pic>
        <p:nvPicPr>
          <p:cNvPr id="9" name="Рисунок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87259" y="4071942"/>
            <a:ext cx="4055870" cy="2643206"/>
          </a:xfrm>
          <a:prstGeom prst="rect">
            <a:avLst/>
          </a:prstGeom>
          <a:ln>
            <a:noFill/>
          </a:ln>
          <a:effectLst/>
        </p:spPr>
      </p:pic>
      <p:pic>
        <p:nvPicPr>
          <p:cNvPr id="10" name="Рисунок 9"/>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6096000" y="1207256"/>
            <a:ext cx="4055870" cy="2650372"/>
          </a:xfrm>
          <a:prstGeom prst="rect">
            <a:avLst/>
          </a:prstGeom>
          <a:ln>
            <a:noFill/>
          </a:ln>
          <a:effectLst/>
        </p:spPr>
      </p:pic>
      <p:pic>
        <p:nvPicPr>
          <p:cNvPr id="12" name="Рисунок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38283" y="1190610"/>
            <a:ext cx="4000528" cy="2667018"/>
          </a:xfrm>
          <a:prstGeom prst="rect">
            <a:avLst/>
          </a:prstGeom>
          <a:ln>
            <a:noFill/>
          </a:ln>
          <a:effectLst/>
        </p:spPr>
      </p:pic>
      <p:pic>
        <p:nvPicPr>
          <p:cNvPr id="11" name="Рисунок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34170" y="4071942"/>
            <a:ext cx="4031075" cy="2687384"/>
          </a:xfrm>
          <a:prstGeom prst="rect">
            <a:avLst/>
          </a:prstGeom>
          <a:ln>
            <a:noFill/>
          </a:ln>
          <a:effectLst/>
        </p:spPr>
      </p:pic>
    </p:spTree>
    <p:extLst>
      <p:ext uri="{BB962C8B-B14F-4D97-AF65-F5344CB8AC3E}">
        <p14:creationId xmlns:p14="http://schemas.microsoft.com/office/powerpoint/2010/main" val="1737098699"/>
      </p:ext>
    </p:extLst>
  </p:cSld>
  <p:clrMapOvr>
    <a:masterClrMapping/>
  </p:clrMapOvr>
  <p:transition spd="slow"/>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extBox 8">
            <a:extLst/>
          </p:cNvPr>
          <p:cNvSpPr txBox="1">
            <a:spLocks noChangeArrowheads="1"/>
          </p:cNvSpPr>
          <p:nvPr/>
        </p:nvSpPr>
        <p:spPr bwMode="auto">
          <a:xfrm>
            <a:off x="-23519" y="560098"/>
            <a:ext cx="12192000" cy="1077218"/>
          </a:xfrm>
          <a:prstGeom prst="rect">
            <a:avLst/>
          </a:prstGeom>
          <a:noFill/>
          <a:ln>
            <a:noFill/>
          </a:ln>
          <a:extLst/>
        </p:spPr>
        <p:txBody>
          <a:bodyPr>
            <a:spAutoFit/>
          </a:bodyP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lgn="ctr" eaLnBrk="1" hangingPunct="1"/>
            <a:r>
              <a:rPr lang="ru-RU" altLang="ru-RU" sz="3200" b="1" dirty="0">
                <a:solidFill>
                  <a:srgbClr val="C00000"/>
                </a:solidFill>
              </a:rPr>
              <a:t>8 учреждений среднего</a:t>
            </a:r>
          </a:p>
          <a:p>
            <a:pPr algn="ctr" eaLnBrk="1" hangingPunct="1"/>
            <a:r>
              <a:rPr lang="ru-RU" altLang="ru-RU" sz="3200" b="1" dirty="0">
                <a:solidFill>
                  <a:srgbClr val="C00000"/>
                </a:solidFill>
              </a:rPr>
              <a:t>профессионального образования</a:t>
            </a:r>
          </a:p>
        </p:txBody>
      </p:sp>
      <p:sp>
        <p:nvSpPr>
          <p:cNvPr id="5139" name="TextBox 80"/>
          <p:cNvSpPr txBox="1">
            <a:spLocks noChangeArrowheads="1"/>
          </p:cNvSpPr>
          <p:nvPr/>
        </p:nvSpPr>
        <p:spPr bwMode="auto">
          <a:xfrm>
            <a:off x="1095340" y="1815359"/>
            <a:ext cx="4245542"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ru-RU" altLang="ru-RU" b="1" dirty="0" smtClean="0"/>
              <a:t>1. Колледж нефтехимии </a:t>
            </a:r>
            <a:r>
              <a:rPr lang="ru-RU" altLang="ru-RU" b="1" dirty="0"/>
              <a:t>и нефтепереработки </a:t>
            </a:r>
          </a:p>
          <a:p>
            <a:pPr eaLnBrk="1" hangingPunct="1"/>
            <a:r>
              <a:rPr lang="ru-RU" altLang="ru-RU" b="1" dirty="0"/>
              <a:t>им. </a:t>
            </a:r>
            <a:r>
              <a:rPr lang="ru-RU" altLang="ru-RU" b="1" dirty="0" smtClean="0"/>
              <a:t>Н.В</a:t>
            </a:r>
            <a:r>
              <a:rPr lang="ru-RU" altLang="ru-RU" b="1" dirty="0"/>
              <a:t>. </a:t>
            </a:r>
            <a:r>
              <a:rPr lang="ru-RU" altLang="ru-RU" b="1" dirty="0" err="1" smtClean="0"/>
              <a:t>Лемаева</a:t>
            </a:r>
            <a:endParaRPr lang="ru-RU" altLang="ru-RU" b="1" dirty="0"/>
          </a:p>
          <a:p>
            <a:pPr eaLnBrk="1" hangingPunct="1"/>
            <a:r>
              <a:rPr lang="ru-RU" altLang="ru-RU" b="1" dirty="0" smtClean="0"/>
              <a:t>(</a:t>
            </a:r>
            <a:r>
              <a:rPr lang="ru-RU" altLang="ru-RU" b="1" dirty="0" err="1" smtClean="0">
                <a:solidFill>
                  <a:schemeClr val="accent2">
                    <a:lumMod val="75000"/>
                  </a:schemeClr>
                </a:solidFill>
              </a:rPr>
              <a:t>Ресурный</a:t>
            </a:r>
            <a:r>
              <a:rPr lang="ru-RU" altLang="ru-RU" b="1" dirty="0" smtClean="0">
                <a:solidFill>
                  <a:schemeClr val="accent2">
                    <a:lumMod val="75000"/>
                  </a:schemeClr>
                </a:solidFill>
              </a:rPr>
              <a:t> центр</a:t>
            </a:r>
            <a:r>
              <a:rPr lang="ru-RU" altLang="ru-RU" b="1" dirty="0" smtClean="0"/>
              <a:t>)</a:t>
            </a:r>
            <a:endParaRPr lang="en-US" altLang="ru-RU" b="1" dirty="0"/>
          </a:p>
        </p:txBody>
      </p:sp>
      <p:sp>
        <p:nvSpPr>
          <p:cNvPr id="5140" name="TextBox 82"/>
          <p:cNvSpPr txBox="1">
            <a:spLocks noChangeArrowheads="1"/>
          </p:cNvSpPr>
          <p:nvPr/>
        </p:nvSpPr>
        <p:spPr bwMode="auto">
          <a:xfrm>
            <a:off x="6643717" y="3202746"/>
            <a:ext cx="3414204"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ru-RU" altLang="ru-RU" b="1" dirty="0" smtClean="0"/>
              <a:t>4. Нижнекамский </a:t>
            </a:r>
            <a:endParaRPr lang="ru-RU" altLang="ru-RU" b="1" dirty="0"/>
          </a:p>
          <a:p>
            <a:pPr eaLnBrk="1" hangingPunct="1"/>
            <a:r>
              <a:rPr lang="ru-RU" altLang="ru-RU" b="1" dirty="0"/>
              <a:t>агропромышленный </a:t>
            </a:r>
            <a:r>
              <a:rPr lang="ru-RU" altLang="ru-RU" b="1" dirty="0" smtClean="0"/>
              <a:t>колледж</a:t>
            </a:r>
            <a:endParaRPr lang="en-US" altLang="ru-RU" b="1" dirty="0"/>
          </a:p>
        </p:txBody>
      </p:sp>
      <p:sp>
        <p:nvSpPr>
          <p:cNvPr id="5141" name="TextBox 83"/>
          <p:cNvSpPr txBox="1">
            <a:spLocks noChangeArrowheads="1"/>
          </p:cNvSpPr>
          <p:nvPr/>
        </p:nvSpPr>
        <p:spPr bwMode="auto">
          <a:xfrm>
            <a:off x="1095340" y="3433578"/>
            <a:ext cx="410319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ru-RU" altLang="ru-RU" b="1" dirty="0" smtClean="0"/>
              <a:t>3. Нижнекамский </a:t>
            </a:r>
            <a:endParaRPr lang="ru-RU" altLang="ru-RU" b="1" dirty="0"/>
          </a:p>
          <a:p>
            <a:pPr eaLnBrk="1" hangingPunct="1"/>
            <a:r>
              <a:rPr lang="ru-RU" altLang="ru-RU" b="1" dirty="0"/>
              <a:t>политехнический колледж </a:t>
            </a:r>
          </a:p>
          <a:p>
            <a:pPr eaLnBrk="1" hangingPunct="1"/>
            <a:r>
              <a:rPr lang="ru-RU" altLang="ru-RU" b="1" dirty="0"/>
              <a:t>имени Е.Н. </a:t>
            </a:r>
            <a:r>
              <a:rPr lang="ru-RU" altLang="ru-RU" b="1" dirty="0" smtClean="0"/>
              <a:t>Королёва</a:t>
            </a:r>
            <a:endParaRPr lang="en-US" altLang="ru-RU" b="1" dirty="0"/>
          </a:p>
        </p:txBody>
      </p:sp>
      <p:sp>
        <p:nvSpPr>
          <p:cNvPr id="5142" name="TextBox 84"/>
          <p:cNvSpPr txBox="1">
            <a:spLocks noChangeArrowheads="1"/>
          </p:cNvSpPr>
          <p:nvPr/>
        </p:nvSpPr>
        <p:spPr bwMode="auto">
          <a:xfrm>
            <a:off x="6643717" y="1833808"/>
            <a:ext cx="310084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ru-RU" altLang="ru-RU" b="1" dirty="0" smtClean="0"/>
              <a:t>2. Нижнекамский </a:t>
            </a:r>
            <a:endParaRPr lang="ru-RU" altLang="ru-RU" b="1" dirty="0"/>
          </a:p>
          <a:p>
            <a:pPr eaLnBrk="1" hangingPunct="1"/>
            <a:r>
              <a:rPr lang="ru-RU" altLang="ru-RU" b="1" dirty="0"/>
              <a:t>индустриальный </a:t>
            </a:r>
            <a:r>
              <a:rPr lang="ru-RU" altLang="ru-RU" b="1" dirty="0" smtClean="0"/>
              <a:t>техникум</a:t>
            </a:r>
          </a:p>
          <a:p>
            <a:pPr eaLnBrk="1" hangingPunct="1"/>
            <a:r>
              <a:rPr lang="ru-RU" altLang="ru-RU" b="1" dirty="0" smtClean="0"/>
              <a:t>(</a:t>
            </a:r>
            <a:r>
              <a:rPr lang="ru-RU" altLang="ru-RU" b="1" dirty="0" smtClean="0">
                <a:solidFill>
                  <a:schemeClr val="accent2">
                    <a:lumMod val="75000"/>
                  </a:schemeClr>
                </a:solidFill>
              </a:rPr>
              <a:t>Ресурсный центр</a:t>
            </a:r>
            <a:r>
              <a:rPr lang="ru-RU" altLang="ru-RU" b="1" dirty="0" smtClean="0"/>
              <a:t>)</a:t>
            </a:r>
            <a:endParaRPr lang="en-US" altLang="ru-RU" b="1" dirty="0"/>
          </a:p>
        </p:txBody>
      </p:sp>
      <p:sp>
        <p:nvSpPr>
          <p:cNvPr id="5143" name="TextBox 85"/>
          <p:cNvSpPr txBox="1">
            <a:spLocks noChangeArrowheads="1"/>
          </p:cNvSpPr>
          <p:nvPr/>
        </p:nvSpPr>
        <p:spPr bwMode="auto">
          <a:xfrm>
            <a:off x="1095340" y="4711325"/>
            <a:ext cx="4611194"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ru-RU" altLang="ru-RU" b="1" dirty="0" smtClean="0"/>
              <a:t>5. Нижнекамский многопрофильный колледж</a:t>
            </a:r>
            <a:endParaRPr lang="en-US" altLang="ru-RU" b="1" dirty="0"/>
          </a:p>
        </p:txBody>
      </p:sp>
      <p:sp>
        <p:nvSpPr>
          <p:cNvPr id="5144" name="TextBox 86"/>
          <p:cNvSpPr txBox="1">
            <a:spLocks noChangeArrowheads="1"/>
          </p:cNvSpPr>
          <p:nvPr/>
        </p:nvSpPr>
        <p:spPr bwMode="auto">
          <a:xfrm>
            <a:off x="1095340" y="5774266"/>
            <a:ext cx="3429024"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ru-RU" altLang="ru-RU" b="1" dirty="0" smtClean="0"/>
              <a:t>7. Нижнекамский </a:t>
            </a:r>
            <a:endParaRPr lang="ru-RU" altLang="ru-RU" b="1" dirty="0"/>
          </a:p>
          <a:p>
            <a:pPr eaLnBrk="1" hangingPunct="1"/>
            <a:r>
              <a:rPr lang="ru-RU" altLang="ru-RU" b="1" dirty="0"/>
              <a:t>медицинский </a:t>
            </a:r>
            <a:r>
              <a:rPr lang="ru-RU" altLang="ru-RU" b="1" dirty="0" smtClean="0"/>
              <a:t>колледж</a:t>
            </a:r>
            <a:endParaRPr lang="en-US" altLang="ru-RU" b="1" dirty="0"/>
          </a:p>
        </p:txBody>
      </p:sp>
      <p:sp>
        <p:nvSpPr>
          <p:cNvPr id="5145" name="TextBox 87"/>
          <p:cNvSpPr txBox="1">
            <a:spLocks noChangeArrowheads="1"/>
          </p:cNvSpPr>
          <p:nvPr/>
        </p:nvSpPr>
        <p:spPr bwMode="auto">
          <a:xfrm>
            <a:off x="6643716" y="4398014"/>
            <a:ext cx="2841932"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ru-RU" altLang="ru-RU" b="1" dirty="0" smtClean="0"/>
              <a:t>6. Нижнекамский </a:t>
            </a:r>
            <a:endParaRPr lang="ru-RU" altLang="ru-RU" b="1" dirty="0"/>
          </a:p>
          <a:p>
            <a:pPr eaLnBrk="1" hangingPunct="1"/>
            <a:r>
              <a:rPr lang="ru-RU" altLang="ru-RU" b="1" dirty="0"/>
              <a:t>педагогический </a:t>
            </a:r>
            <a:r>
              <a:rPr lang="ru-RU" altLang="ru-RU" b="1" dirty="0" smtClean="0"/>
              <a:t>колледж</a:t>
            </a:r>
            <a:endParaRPr lang="en-US" altLang="ru-RU" b="1" dirty="0"/>
          </a:p>
        </p:txBody>
      </p:sp>
      <p:sp>
        <p:nvSpPr>
          <p:cNvPr id="5146" name="TextBox 88"/>
          <p:cNvSpPr txBox="1">
            <a:spLocks noChangeArrowheads="1"/>
          </p:cNvSpPr>
          <p:nvPr/>
        </p:nvSpPr>
        <p:spPr bwMode="auto">
          <a:xfrm>
            <a:off x="6643718" y="5469792"/>
            <a:ext cx="299864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ru-RU" altLang="ru-RU" b="1" dirty="0" smtClean="0"/>
              <a:t>8. Нижнекамский </a:t>
            </a:r>
            <a:endParaRPr lang="ru-RU" altLang="ru-RU" b="1" dirty="0"/>
          </a:p>
          <a:p>
            <a:pPr eaLnBrk="1" hangingPunct="1"/>
            <a:r>
              <a:rPr lang="ru-RU" altLang="ru-RU" b="1" dirty="0"/>
              <a:t>музыкальный колледж </a:t>
            </a:r>
          </a:p>
          <a:p>
            <a:pPr eaLnBrk="1" hangingPunct="1"/>
            <a:r>
              <a:rPr lang="ru-RU" altLang="ru-RU" b="1" dirty="0"/>
              <a:t>имени </a:t>
            </a:r>
            <a:r>
              <a:rPr lang="ru-RU" altLang="ru-RU" b="1" dirty="0" err="1"/>
              <a:t>Салиха</a:t>
            </a:r>
            <a:r>
              <a:rPr lang="ru-RU" altLang="ru-RU" b="1" dirty="0"/>
              <a:t> </a:t>
            </a:r>
            <a:r>
              <a:rPr lang="ru-RU" altLang="ru-RU" b="1" dirty="0" smtClean="0"/>
              <a:t>Сайдашева</a:t>
            </a:r>
            <a:endParaRPr lang="en-US" altLang="ru-RU" b="1" dirty="0"/>
          </a:p>
        </p:txBody>
      </p:sp>
    </p:spTree>
    <p:extLst>
      <p:ext uri="{BB962C8B-B14F-4D97-AF65-F5344CB8AC3E}">
        <p14:creationId xmlns:p14="http://schemas.microsoft.com/office/powerpoint/2010/main" val="32811831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0"/>
            <a:ext cx="12192000" cy="6858000"/>
          </a:xfrm>
          <a:prstGeom prst="rect">
            <a:avLst/>
          </a:prstGeom>
          <a:solidFill>
            <a:srgbClr val="772A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sz="3200" b="1" dirty="0">
              <a:solidFill>
                <a:prstClr val="white"/>
              </a:solidFill>
              <a:latin typeface="Arial" panose="020B0604020202020204" pitchFamily="34" charset="0"/>
              <a:cs typeface="Arial" panose="020B0604020202020204" pitchFamily="34" charset="0"/>
            </a:endParaRPr>
          </a:p>
          <a:p>
            <a:pPr algn="ctr" eaLnBrk="1" fontAlgn="auto" hangingPunct="1">
              <a:spcBef>
                <a:spcPts val="0"/>
              </a:spcBef>
              <a:spcAft>
                <a:spcPts val="0"/>
              </a:spcAft>
              <a:defRPr/>
            </a:pPr>
            <a:endParaRPr lang="ru-RU" sz="3200" b="1" dirty="0">
              <a:solidFill>
                <a:prstClr val="white"/>
              </a:solidFill>
              <a:latin typeface="Arial" panose="020B0604020202020204" pitchFamily="34" charset="0"/>
              <a:cs typeface="Arial" panose="020B0604020202020204" pitchFamily="34" charset="0"/>
            </a:endParaRPr>
          </a:p>
          <a:p>
            <a:pPr algn="ctr" eaLnBrk="1" fontAlgn="auto" hangingPunct="1">
              <a:spcBef>
                <a:spcPts val="0"/>
              </a:spcBef>
              <a:spcAft>
                <a:spcPts val="0"/>
              </a:spcAft>
              <a:defRPr/>
            </a:pPr>
            <a:endParaRPr lang="ru-RU" sz="3200" b="1" dirty="0">
              <a:solidFill>
                <a:prstClr val="white"/>
              </a:solidFill>
              <a:latin typeface="Arial" panose="020B0604020202020204" pitchFamily="34" charset="0"/>
              <a:cs typeface="Arial" panose="020B0604020202020204" pitchFamily="34" charset="0"/>
            </a:endParaRPr>
          </a:p>
        </p:txBody>
      </p:sp>
      <p:pic>
        <p:nvPicPr>
          <p:cNvPr id="18435" name="Рисунок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04813"/>
            <a:ext cx="12192000"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6" name="Рисунок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23850"/>
            <a:ext cx="12192000"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7" name="Рисунок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025650"/>
            <a:ext cx="12192000"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8" name="Рисунок 7"/>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6362700"/>
            <a:ext cx="121920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9" name="Рисунок 4"/>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54638" y="530225"/>
            <a:ext cx="1109662"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1" name="TextBox 3"/>
          <p:cNvSpPr txBox="1">
            <a:spLocks noChangeArrowheads="1"/>
          </p:cNvSpPr>
          <p:nvPr/>
        </p:nvSpPr>
        <p:spPr bwMode="auto">
          <a:xfrm>
            <a:off x="299243" y="2223443"/>
            <a:ext cx="11593513" cy="1969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1" hangingPunct="1"/>
            <a:r>
              <a:rPr lang="ru-RU" altLang="ru-RU" sz="3200" b="1" dirty="0">
                <a:solidFill>
                  <a:srgbClr val="FFFFFF"/>
                </a:solidFill>
                <a:cs typeface="Arial" charset="0"/>
              </a:rPr>
              <a:t>ФАРЕТДИНОВ</a:t>
            </a:r>
          </a:p>
          <a:p>
            <a:pPr algn="ctr" eaLnBrk="1" hangingPunct="1"/>
            <a:r>
              <a:rPr lang="ru-RU" altLang="ru-RU" sz="3200" b="1" dirty="0">
                <a:solidFill>
                  <a:srgbClr val="FFFFFF"/>
                </a:solidFill>
                <a:cs typeface="Arial" charset="0"/>
              </a:rPr>
              <a:t>Айдар </a:t>
            </a:r>
            <a:r>
              <a:rPr lang="ru-RU" altLang="ru-RU" sz="3200" b="1" dirty="0" err="1">
                <a:solidFill>
                  <a:srgbClr val="FFFFFF"/>
                </a:solidFill>
                <a:cs typeface="Arial" charset="0"/>
              </a:rPr>
              <a:t>Рафисович</a:t>
            </a:r>
            <a:endParaRPr lang="ru-RU" altLang="ru-RU" sz="3200" b="1" dirty="0">
              <a:solidFill>
                <a:srgbClr val="FFFFFF"/>
              </a:solidFill>
              <a:cs typeface="Arial" charset="0"/>
            </a:endParaRPr>
          </a:p>
          <a:p>
            <a:pPr algn="ctr" eaLnBrk="1" hangingPunct="1"/>
            <a:endParaRPr lang="en-US" altLang="ru-RU" sz="1000" b="1" dirty="0">
              <a:solidFill>
                <a:srgbClr val="FFFFFF"/>
              </a:solidFill>
              <a:cs typeface="Arial" charset="0"/>
            </a:endParaRPr>
          </a:p>
          <a:p>
            <a:pPr algn="ctr" eaLnBrk="1" hangingPunct="1"/>
            <a:r>
              <a:rPr lang="ru-RU" altLang="ru-RU" sz="2400" b="1" dirty="0">
                <a:solidFill>
                  <a:srgbClr val="FFFFFF"/>
                </a:solidFill>
                <a:cs typeface="Arial" charset="0"/>
              </a:rPr>
              <a:t>Заместитель руководителя Исполнительного комитета Нижнекамского муниципального </a:t>
            </a:r>
            <a:r>
              <a:rPr lang="ru-RU" altLang="ru-RU" sz="2400" b="1" dirty="0" smtClean="0">
                <a:solidFill>
                  <a:srgbClr val="FFFFFF"/>
                </a:solidFill>
                <a:cs typeface="Arial" charset="0"/>
              </a:rPr>
              <a:t>района - </a:t>
            </a:r>
            <a:r>
              <a:rPr lang="ru-RU" altLang="ru-RU" sz="2400" b="1" dirty="0">
                <a:solidFill>
                  <a:srgbClr val="FFFFFF"/>
                </a:solidFill>
                <a:cs typeface="Arial" charset="0"/>
              </a:rPr>
              <a:t>начальник управления  образования</a:t>
            </a:r>
            <a:endParaRPr lang="en-US" altLang="ru-RU" sz="2400" b="1" dirty="0">
              <a:solidFill>
                <a:srgbClr val="FFFFFF"/>
              </a:solidFill>
              <a:cs typeface="Arial" charset="0"/>
            </a:endParaRPr>
          </a:p>
        </p:txBody>
      </p:sp>
      <p:sp>
        <p:nvSpPr>
          <p:cNvPr id="18443" name="Прямоугольник 12"/>
          <p:cNvSpPr>
            <a:spLocks noChangeArrowheads="1"/>
          </p:cNvSpPr>
          <p:nvPr/>
        </p:nvSpPr>
        <p:spPr bwMode="auto">
          <a:xfrm>
            <a:off x="869156" y="4423708"/>
            <a:ext cx="10080625" cy="2000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a:r>
              <a:rPr lang="ru-RU" altLang="ru-RU" sz="3200" b="1" dirty="0" smtClean="0">
                <a:solidFill>
                  <a:srgbClr val="FFFFFF"/>
                </a:solidFill>
                <a:cs typeface="Arial" charset="0"/>
              </a:rPr>
              <a:t>Ф</a:t>
            </a:r>
            <a:r>
              <a:rPr lang="ru-RU" sz="3200" b="1" dirty="0" smtClean="0">
                <a:solidFill>
                  <a:schemeClr val="bg1"/>
                </a:solidFill>
              </a:rPr>
              <a:t>Ә</a:t>
            </a:r>
            <a:r>
              <a:rPr lang="ru-RU" altLang="ru-RU" sz="3200" b="1" dirty="0" smtClean="0">
                <a:solidFill>
                  <a:srgbClr val="FFFFFF"/>
                </a:solidFill>
                <a:cs typeface="Arial" charset="0"/>
              </a:rPr>
              <a:t>РЕТДИНОВ</a:t>
            </a:r>
            <a:endParaRPr lang="ru-RU" altLang="ru-RU" sz="3200" b="1" dirty="0">
              <a:solidFill>
                <a:srgbClr val="FFFFFF"/>
              </a:solidFill>
              <a:cs typeface="Arial" charset="0"/>
            </a:endParaRPr>
          </a:p>
          <a:p>
            <a:pPr algn="ctr"/>
            <a:r>
              <a:rPr lang="ru-RU" altLang="ru-RU" sz="3200" b="1" dirty="0">
                <a:solidFill>
                  <a:srgbClr val="FFFFFF"/>
                </a:solidFill>
                <a:cs typeface="Arial" charset="0"/>
              </a:rPr>
              <a:t>Айдар </a:t>
            </a:r>
            <a:r>
              <a:rPr lang="ru-RU" altLang="ru-RU" sz="3200" b="1" dirty="0" err="1" smtClean="0">
                <a:solidFill>
                  <a:srgbClr val="FFFFFF"/>
                </a:solidFill>
                <a:cs typeface="Arial" charset="0"/>
              </a:rPr>
              <a:t>Рафис</a:t>
            </a:r>
            <a:r>
              <a:rPr lang="en-US" altLang="ru-RU" sz="3200" b="1" dirty="0" smtClean="0">
                <a:solidFill>
                  <a:srgbClr val="FFFFFF"/>
                </a:solidFill>
                <a:cs typeface="Arial" charset="0"/>
              </a:rPr>
              <a:t> </a:t>
            </a:r>
            <a:r>
              <a:rPr lang="ru-RU" altLang="ru-RU" sz="3200" b="1" dirty="0" err="1" smtClean="0">
                <a:solidFill>
                  <a:srgbClr val="FFFFFF"/>
                </a:solidFill>
                <a:cs typeface="Arial" charset="0"/>
              </a:rPr>
              <a:t>улы</a:t>
            </a:r>
            <a:endParaRPr lang="ru-RU" altLang="ru-RU" sz="3200" b="1" dirty="0">
              <a:solidFill>
                <a:srgbClr val="FFFFFF"/>
              </a:solidFill>
              <a:cs typeface="Arial" charset="0"/>
            </a:endParaRPr>
          </a:p>
          <a:p>
            <a:pPr algn="ctr"/>
            <a:endParaRPr lang="en-US" sz="1000" b="1" dirty="0" smtClean="0">
              <a:solidFill>
                <a:schemeClr val="bg1"/>
              </a:solidFill>
            </a:endParaRPr>
          </a:p>
          <a:p>
            <a:pPr algn="ctr"/>
            <a:r>
              <a:rPr lang="ru-RU" sz="2400" b="1" dirty="0" err="1" smtClean="0">
                <a:solidFill>
                  <a:schemeClr val="bg1"/>
                </a:solidFill>
              </a:rPr>
              <a:t>Түбән</a:t>
            </a:r>
            <a:r>
              <a:rPr lang="ru-RU" sz="2400" b="1" dirty="0" smtClean="0">
                <a:solidFill>
                  <a:schemeClr val="bg1"/>
                </a:solidFill>
              </a:rPr>
              <a:t> </a:t>
            </a:r>
            <a:r>
              <a:rPr lang="ru-RU" sz="2400" b="1" dirty="0">
                <a:solidFill>
                  <a:schemeClr val="bg1"/>
                </a:solidFill>
              </a:rPr>
              <a:t>Кама </a:t>
            </a:r>
            <a:r>
              <a:rPr lang="ru-RU" sz="2400" b="1" dirty="0" err="1">
                <a:solidFill>
                  <a:schemeClr val="bg1"/>
                </a:solidFill>
              </a:rPr>
              <a:t>муниципаль</a:t>
            </a:r>
            <a:r>
              <a:rPr lang="ru-RU" sz="2400" b="1" dirty="0">
                <a:solidFill>
                  <a:schemeClr val="bg1"/>
                </a:solidFill>
              </a:rPr>
              <a:t> районы </a:t>
            </a:r>
            <a:r>
              <a:rPr lang="ru-RU" sz="2400" b="1" dirty="0" err="1">
                <a:solidFill>
                  <a:schemeClr val="bg1"/>
                </a:solidFill>
              </a:rPr>
              <a:t>Башкарма</a:t>
            </a:r>
            <a:r>
              <a:rPr lang="ru-RU" sz="2400" b="1" dirty="0">
                <a:solidFill>
                  <a:schemeClr val="bg1"/>
                </a:solidFill>
              </a:rPr>
              <a:t> комитеты </a:t>
            </a:r>
            <a:r>
              <a:rPr lang="ru-RU" sz="2400" b="1" dirty="0" err="1">
                <a:solidFill>
                  <a:schemeClr val="bg1"/>
                </a:solidFill>
              </a:rPr>
              <a:t>җитәкчесе</a:t>
            </a:r>
            <a:r>
              <a:rPr lang="ru-RU" sz="2400" b="1" dirty="0">
                <a:solidFill>
                  <a:schemeClr val="bg1"/>
                </a:solidFill>
              </a:rPr>
              <a:t> </a:t>
            </a:r>
            <a:r>
              <a:rPr lang="ru-RU" sz="2400" b="1" dirty="0" err="1" smtClean="0">
                <a:solidFill>
                  <a:schemeClr val="bg1"/>
                </a:solidFill>
              </a:rPr>
              <a:t>урынбасары</a:t>
            </a:r>
            <a:r>
              <a:rPr lang="ru-RU" sz="2400" b="1" dirty="0" smtClean="0">
                <a:solidFill>
                  <a:schemeClr val="bg1"/>
                </a:solidFill>
              </a:rPr>
              <a:t> - </a:t>
            </a:r>
            <a:r>
              <a:rPr lang="ru-RU" sz="2400" b="1" dirty="0" err="1">
                <a:solidFill>
                  <a:schemeClr val="bg1"/>
                </a:solidFill>
              </a:rPr>
              <a:t>мәгариф</a:t>
            </a:r>
            <a:r>
              <a:rPr lang="ru-RU" sz="2400" b="1" dirty="0">
                <a:solidFill>
                  <a:schemeClr val="bg1"/>
                </a:solidFill>
              </a:rPr>
              <a:t> </a:t>
            </a:r>
            <a:r>
              <a:rPr lang="ru-RU" sz="2400" b="1" dirty="0" err="1">
                <a:solidFill>
                  <a:schemeClr val="bg1"/>
                </a:solidFill>
              </a:rPr>
              <a:t>идарәсе</a:t>
            </a:r>
            <a:r>
              <a:rPr lang="ru-RU" sz="2400" b="1" dirty="0">
                <a:solidFill>
                  <a:schemeClr val="bg1"/>
                </a:solidFill>
              </a:rPr>
              <a:t> </a:t>
            </a:r>
            <a:r>
              <a:rPr lang="ru-RU" sz="2400" b="1" dirty="0" err="1" smtClean="0">
                <a:solidFill>
                  <a:schemeClr val="bg1"/>
                </a:solidFill>
              </a:rPr>
              <a:t>башлыгы</a:t>
            </a:r>
            <a:endParaRPr lang="ru-RU" sz="2400" b="1" dirty="0">
              <a:solidFill>
                <a:schemeClr val="bg1"/>
              </a:solidFill>
            </a:endParaRPr>
          </a:p>
        </p:txBody>
      </p:sp>
    </p:spTree>
    <p:extLst>
      <p:ext uri="{BB962C8B-B14F-4D97-AF65-F5344CB8AC3E}">
        <p14:creationId xmlns:p14="http://schemas.microsoft.com/office/powerpoint/2010/main" val="2012455667"/>
      </p:ext>
    </p:extLst>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 descr="D:\Pictures\Рисунок1 копия.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91919"/>
          <a:stretch/>
        </p:blipFill>
        <p:spPr bwMode="auto">
          <a:xfrm rot="10800000">
            <a:off x="0" y="442300"/>
            <a:ext cx="12192000" cy="45381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D:\Pictures\Рисунок2 копия копия.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7420" y="148181"/>
            <a:ext cx="579937" cy="747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Прямоугольник 3"/>
          <p:cNvSpPr/>
          <p:nvPr/>
        </p:nvSpPr>
        <p:spPr>
          <a:xfrm>
            <a:off x="3048000" y="1890117"/>
            <a:ext cx="6096000" cy="369332"/>
          </a:xfrm>
          <a:prstGeom prst="rect">
            <a:avLst/>
          </a:prstGeom>
        </p:spPr>
        <p:txBody>
          <a:bodyPr>
            <a:spAutoFit/>
          </a:bodyPr>
          <a:lstStyle/>
          <a:p>
            <a:endParaRPr lang="ru-RU" dirty="0"/>
          </a:p>
        </p:txBody>
      </p:sp>
      <p:sp>
        <p:nvSpPr>
          <p:cNvPr id="2" name="Прямоугольник 1"/>
          <p:cNvSpPr/>
          <p:nvPr/>
        </p:nvSpPr>
        <p:spPr>
          <a:xfrm>
            <a:off x="335360" y="826238"/>
            <a:ext cx="11724363" cy="523220"/>
          </a:xfrm>
          <a:prstGeom prst="rect">
            <a:avLst/>
          </a:prstGeom>
        </p:spPr>
        <p:txBody>
          <a:bodyPr wrap="none">
            <a:spAutoFit/>
          </a:bodyPr>
          <a:lstStyle/>
          <a:p>
            <a:r>
              <a:rPr lang="ru-RU" altLang="ru-RU" sz="2800" b="1" dirty="0">
                <a:solidFill>
                  <a:srgbClr val="C00000"/>
                </a:solidFill>
                <a:latin typeface="+mn-lt"/>
                <a:ea typeface="Calibri" pitchFamily="34" charset="0"/>
                <a:cs typeface="Times New Roman" pitchFamily="18" charset="0"/>
              </a:rPr>
              <a:t>Количество педагогов в </a:t>
            </a:r>
            <a:r>
              <a:rPr lang="ru-RU" altLang="ru-RU" sz="2800" b="1" dirty="0" smtClean="0">
                <a:solidFill>
                  <a:srgbClr val="C00000"/>
                </a:solidFill>
                <a:latin typeface="+mn-lt"/>
                <a:ea typeface="Calibri" pitchFamily="34" charset="0"/>
                <a:cs typeface="Times New Roman" pitchFamily="18" charset="0"/>
              </a:rPr>
              <a:t>Нижнекамском</a:t>
            </a:r>
            <a:r>
              <a:rPr lang="en-US" altLang="ru-RU" sz="2800" b="1" dirty="0" smtClean="0">
                <a:solidFill>
                  <a:srgbClr val="C00000"/>
                </a:solidFill>
                <a:latin typeface="+mn-lt"/>
                <a:ea typeface="Calibri" pitchFamily="34" charset="0"/>
                <a:cs typeface="Times New Roman" pitchFamily="18" charset="0"/>
              </a:rPr>
              <a:t> </a:t>
            </a:r>
            <a:r>
              <a:rPr lang="ru-RU" altLang="ru-RU" sz="2800" b="1" dirty="0" smtClean="0">
                <a:solidFill>
                  <a:srgbClr val="C00000"/>
                </a:solidFill>
                <a:latin typeface="+mn-lt"/>
                <a:ea typeface="Calibri" pitchFamily="34" charset="0"/>
                <a:cs typeface="Times New Roman" pitchFamily="18" charset="0"/>
              </a:rPr>
              <a:t>муниципальном районе </a:t>
            </a:r>
            <a:endParaRPr lang="ru-RU" sz="2800" b="1" dirty="0">
              <a:solidFill>
                <a:srgbClr val="C00000"/>
              </a:solidFill>
              <a:latin typeface="+mn-lt"/>
            </a:endParaRPr>
          </a:p>
        </p:txBody>
      </p:sp>
      <p:graphicFrame>
        <p:nvGraphicFramePr>
          <p:cNvPr id="3" name="Таблица 2"/>
          <p:cNvGraphicFramePr>
            <a:graphicFrameLocks noGrp="1"/>
          </p:cNvGraphicFramePr>
          <p:nvPr>
            <p:extLst>
              <p:ext uri="{D42A27DB-BD31-4B8C-83A1-F6EECF244321}">
                <p14:modId xmlns:p14="http://schemas.microsoft.com/office/powerpoint/2010/main" val="498186416"/>
              </p:ext>
            </p:extLst>
          </p:nvPr>
        </p:nvGraphicFramePr>
        <p:xfrm>
          <a:off x="815413" y="1592652"/>
          <a:ext cx="10633184" cy="4700808"/>
        </p:xfrm>
        <a:graphic>
          <a:graphicData uri="http://schemas.openxmlformats.org/drawingml/2006/table">
            <a:tbl>
              <a:tblPr firstRow="1" firstCol="1" bandRow="1"/>
              <a:tblGrid>
                <a:gridCol w="8087844">
                  <a:extLst>
                    <a:ext uri="{9D8B030D-6E8A-4147-A177-3AD203B41FA5}">
                      <a16:colId xmlns:a16="http://schemas.microsoft.com/office/drawing/2014/main" val="20000"/>
                    </a:ext>
                  </a:extLst>
                </a:gridCol>
                <a:gridCol w="2545340">
                  <a:extLst>
                    <a:ext uri="{9D8B030D-6E8A-4147-A177-3AD203B41FA5}">
                      <a16:colId xmlns:a16="http://schemas.microsoft.com/office/drawing/2014/main" val="20001"/>
                    </a:ext>
                  </a:extLst>
                </a:gridCol>
              </a:tblGrid>
              <a:tr h="792088">
                <a:tc>
                  <a:txBody>
                    <a:bodyPr/>
                    <a:lstStyle/>
                    <a:p>
                      <a:pPr algn="just">
                        <a:lnSpc>
                          <a:spcPct val="115000"/>
                        </a:lnSpc>
                        <a:spcAft>
                          <a:spcPts val="0"/>
                        </a:spcAft>
                      </a:pPr>
                      <a:r>
                        <a:rPr lang="ru-RU" sz="2400" dirty="0">
                          <a:solidFill>
                            <a:srgbClr val="000000"/>
                          </a:solidFill>
                          <a:effectLst/>
                          <a:latin typeface="+mn-lt"/>
                          <a:ea typeface="Calibri"/>
                          <a:cs typeface="Times New Roman"/>
                        </a:rPr>
                        <a:t>Управление </a:t>
                      </a:r>
                      <a:r>
                        <a:rPr lang="ru-RU" sz="2400" dirty="0" smtClean="0">
                          <a:solidFill>
                            <a:srgbClr val="000000"/>
                          </a:solidFill>
                          <a:effectLst/>
                          <a:latin typeface="+mn-lt"/>
                          <a:ea typeface="Calibri"/>
                          <a:cs typeface="Times New Roman"/>
                        </a:rPr>
                        <a:t>образования, из них:</a:t>
                      </a:r>
                    </a:p>
                    <a:p>
                      <a:pPr algn="just">
                        <a:lnSpc>
                          <a:spcPct val="115000"/>
                        </a:lnSpc>
                        <a:spcAft>
                          <a:spcPts val="0"/>
                        </a:spcAft>
                      </a:pPr>
                      <a:r>
                        <a:rPr lang="ru-RU" sz="2400" b="0" dirty="0" smtClean="0">
                          <a:solidFill>
                            <a:srgbClr val="000000"/>
                          </a:solidFill>
                          <a:effectLst/>
                          <a:latin typeface="+mn-lt"/>
                          <a:ea typeface="Calibri"/>
                          <a:cs typeface="Times New Roman"/>
                        </a:rPr>
                        <a:t> учителя </a:t>
                      </a:r>
                      <a:endParaRPr lang="ru-RU" sz="2400" b="0" dirty="0">
                        <a:effectLst/>
                        <a:latin typeface="+mn-lt"/>
                        <a:ea typeface="Calibri"/>
                        <a:cs typeface="Times New Roman"/>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2400" dirty="0" smtClean="0">
                          <a:solidFill>
                            <a:srgbClr val="000000"/>
                          </a:solidFill>
                          <a:effectLst/>
                          <a:latin typeface="+mn-lt"/>
                          <a:ea typeface="Calibri"/>
                          <a:cs typeface="Times New Roman"/>
                        </a:rPr>
                        <a:t>2</a:t>
                      </a:r>
                      <a:r>
                        <a:rPr lang="en-US" sz="2400" dirty="0" smtClean="0">
                          <a:solidFill>
                            <a:srgbClr val="000000"/>
                          </a:solidFill>
                          <a:effectLst/>
                          <a:latin typeface="+mn-lt"/>
                          <a:ea typeface="Calibri"/>
                          <a:cs typeface="Times New Roman"/>
                        </a:rPr>
                        <a:t>431</a:t>
                      </a:r>
                      <a:endParaRPr lang="ru-RU" sz="2400" dirty="0" smtClean="0">
                        <a:solidFill>
                          <a:srgbClr val="000000"/>
                        </a:solidFill>
                        <a:effectLst/>
                        <a:latin typeface="+mn-lt"/>
                        <a:ea typeface="Calibri"/>
                        <a:cs typeface="Times New Roman"/>
                      </a:endParaRPr>
                    </a:p>
                    <a:p>
                      <a:pPr algn="ctr">
                        <a:lnSpc>
                          <a:spcPct val="115000"/>
                        </a:lnSpc>
                        <a:spcAft>
                          <a:spcPts val="0"/>
                        </a:spcAft>
                      </a:pPr>
                      <a:r>
                        <a:rPr lang="ru-RU" sz="2400" b="0" dirty="0" smtClean="0">
                          <a:solidFill>
                            <a:srgbClr val="000000"/>
                          </a:solidFill>
                          <a:effectLst/>
                          <a:latin typeface="+mn-lt"/>
                          <a:ea typeface="Calibri"/>
                          <a:cs typeface="Times New Roman"/>
                        </a:rPr>
                        <a:t>18</a:t>
                      </a:r>
                      <a:r>
                        <a:rPr lang="en-US" sz="2400" b="0" dirty="0" smtClean="0">
                          <a:solidFill>
                            <a:srgbClr val="000000"/>
                          </a:solidFill>
                          <a:effectLst/>
                          <a:latin typeface="+mn-lt"/>
                          <a:ea typeface="Calibri"/>
                          <a:cs typeface="Times New Roman"/>
                        </a:rPr>
                        <a:t>96</a:t>
                      </a:r>
                      <a:endParaRPr lang="ru-RU" sz="2400" b="0" dirty="0">
                        <a:effectLst/>
                        <a:latin typeface="+mn-lt"/>
                        <a:ea typeface="Calibri"/>
                        <a:cs typeface="Times New Roman"/>
                      </a:endParaRPr>
                    </a:p>
                  </a:txBody>
                  <a:tcPr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566472">
                <a:tc>
                  <a:txBody>
                    <a:bodyPr/>
                    <a:lstStyle/>
                    <a:p>
                      <a:pPr algn="just">
                        <a:lnSpc>
                          <a:spcPct val="115000"/>
                        </a:lnSpc>
                        <a:spcAft>
                          <a:spcPts val="0"/>
                        </a:spcAft>
                      </a:pPr>
                      <a:r>
                        <a:rPr lang="ru-RU" sz="2400" dirty="0">
                          <a:solidFill>
                            <a:srgbClr val="000000"/>
                          </a:solidFill>
                          <a:effectLst/>
                          <a:latin typeface="+mn-lt"/>
                          <a:ea typeface="Calibri"/>
                          <a:cs typeface="Times New Roman"/>
                        </a:rPr>
                        <a:t>Управление дошкольного образования </a:t>
                      </a:r>
                      <a:endParaRPr lang="ru-RU" sz="2400" dirty="0">
                        <a:effectLst/>
                        <a:latin typeface="+mn-lt"/>
                        <a:ea typeface="Calibri"/>
                        <a:cs typeface="Times New Roman"/>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2400" dirty="0" smtClean="0">
                          <a:solidFill>
                            <a:srgbClr val="000000"/>
                          </a:solidFill>
                          <a:effectLst/>
                          <a:latin typeface="+mn-lt"/>
                          <a:ea typeface="Calibri"/>
                          <a:cs typeface="Times New Roman"/>
                        </a:rPr>
                        <a:t>2049</a:t>
                      </a:r>
                      <a:endParaRPr lang="ru-RU" sz="2400" dirty="0">
                        <a:effectLst/>
                        <a:latin typeface="+mn-lt"/>
                        <a:ea typeface="Calibri"/>
                        <a:cs typeface="Times New Roman"/>
                      </a:endParaRPr>
                    </a:p>
                  </a:txBody>
                  <a:tcPr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76064">
                <a:tc>
                  <a:txBody>
                    <a:bodyPr/>
                    <a:lstStyle/>
                    <a:p>
                      <a:pPr algn="just">
                        <a:lnSpc>
                          <a:spcPct val="115000"/>
                        </a:lnSpc>
                        <a:spcAft>
                          <a:spcPts val="0"/>
                        </a:spcAft>
                      </a:pPr>
                      <a:r>
                        <a:rPr lang="ru-RU" sz="2400" dirty="0" smtClean="0">
                          <a:solidFill>
                            <a:srgbClr val="000000"/>
                          </a:solidFill>
                          <a:effectLst/>
                          <a:latin typeface="+mn-lt"/>
                          <a:ea typeface="Calibri"/>
                          <a:cs typeface="Times New Roman"/>
                        </a:rPr>
                        <a:t>Среднее</a:t>
                      </a:r>
                      <a:r>
                        <a:rPr lang="ru-RU" sz="2400" baseline="0" dirty="0" smtClean="0">
                          <a:solidFill>
                            <a:srgbClr val="000000"/>
                          </a:solidFill>
                          <a:effectLst/>
                          <a:latin typeface="+mn-lt"/>
                          <a:ea typeface="Calibri"/>
                          <a:cs typeface="Times New Roman"/>
                        </a:rPr>
                        <a:t> профессиональное образование</a:t>
                      </a:r>
                      <a:endParaRPr lang="ru-RU" sz="2400" dirty="0">
                        <a:effectLst/>
                        <a:latin typeface="+mn-lt"/>
                        <a:ea typeface="Calibri"/>
                        <a:cs typeface="Times New Roman"/>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2400" dirty="0" smtClean="0">
                          <a:solidFill>
                            <a:srgbClr val="000000"/>
                          </a:solidFill>
                          <a:effectLst/>
                          <a:latin typeface="+mn-lt"/>
                          <a:ea typeface="Calibri"/>
                          <a:cs typeface="Times New Roman"/>
                        </a:rPr>
                        <a:t>422</a:t>
                      </a:r>
                      <a:endParaRPr lang="ru-RU" sz="2400" dirty="0">
                        <a:effectLst/>
                        <a:latin typeface="+mn-lt"/>
                        <a:ea typeface="Calibri"/>
                        <a:cs typeface="Times New Roman"/>
                      </a:endParaRPr>
                    </a:p>
                  </a:txBody>
                  <a:tcPr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56782">
                <a:tc>
                  <a:txBody>
                    <a:bodyPr/>
                    <a:lstStyle/>
                    <a:p>
                      <a:pPr algn="just">
                        <a:lnSpc>
                          <a:spcPct val="115000"/>
                        </a:lnSpc>
                        <a:spcAft>
                          <a:spcPts val="0"/>
                        </a:spcAft>
                      </a:pPr>
                      <a:r>
                        <a:rPr lang="ru-RU" sz="2400" dirty="0">
                          <a:solidFill>
                            <a:srgbClr val="000000"/>
                          </a:solidFill>
                          <a:effectLst/>
                          <a:latin typeface="+mn-lt"/>
                          <a:ea typeface="Calibri"/>
                          <a:cs typeface="Times New Roman"/>
                        </a:rPr>
                        <a:t>Управление </a:t>
                      </a:r>
                      <a:r>
                        <a:rPr lang="ru-RU" sz="2400" dirty="0" smtClean="0">
                          <a:solidFill>
                            <a:srgbClr val="000000"/>
                          </a:solidFill>
                          <a:effectLst/>
                          <a:latin typeface="+mn-lt"/>
                          <a:ea typeface="Calibri"/>
                          <a:cs typeface="Times New Roman"/>
                        </a:rPr>
                        <a:t>культуры</a:t>
                      </a:r>
                      <a:endParaRPr lang="ru-RU" sz="2400" dirty="0">
                        <a:effectLst/>
                        <a:latin typeface="+mn-lt"/>
                        <a:ea typeface="Calibri"/>
                        <a:cs typeface="Times New Roman"/>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2400" dirty="0">
                          <a:solidFill>
                            <a:srgbClr val="000000"/>
                          </a:solidFill>
                          <a:effectLst/>
                          <a:latin typeface="+mn-lt"/>
                          <a:ea typeface="Calibri"/>
                          <a:cs typeface="Times New Roman"/>
                        </a:rPr>
                        <a:t>220</a:t>
                      </a:r>
                      <a:endParaRPr lang="ru-RU" sz="2400" dirty="0">
                        <a:effectLst/>
                        <a:latin typeface="+mn-lt"/>
                        <a:ea typeface="Calibri"/>
                        <a:cs typeface="Times New Roman"/>
                      </a:endParaRPr>
                    </a:p>
                  </a:txBody>
                  <a:tcPr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18222019"/>
                  </a:ext>
                </a:extLst>
              </a:tr>
              <a:tr h="504056">
                <a:tc>
                  <a:txBody>
                    <a:bodyPr/>
                    <a:lstStyle/>
                    <a:p>
                      <a:pPr algn="just">
                        <a:lnSpc>
                          <a:spcPct val="115000"/>
                        </a:lnSpc>
                        <a:spcAft>
                          <a:spcPts val="0"/>
                        </a:spcAft>
                      </a:pPr>
                      <a:r>
                        <a:rPr lang="ru-RU" sz="2400" dirty="0" smtClean="0">
                          <a:effectLst/>
                          <a:latin typeface="+mn-lt"/>
                          <a:ea typeface="Calibri"/>
                          <a:cs typeface="Times New Roman" panose="02020603050405020304" pitchFamily="18" charset="0"/>
                        </a:rPr>
                        <a:t>Управление</a:t>
                      </a:r>
                      <a:r>
                        <a:rPr lang="ru-RU" sz="2400" baseline="0" dirty="0" smtClean="0">
                          <a:effectLst/>
                          <a:latin typeface="+mn-lt"/>
                          <a:ea typeface="Calibri"/>
                          <a:cs typeface="Times New Roman" panose="02020603050405020304" pitchFamily="18" charset="0"/>
                        </a:rPr>
                        <a:t> по делам молодежи</a:t>
                      </a:r>
                      <a:endParaRPr lang="ru-RU" sz="2400" dirty="0">
                        <a:effectLst/>
                        <a:latin typeface="+mn-lt"/>
                        <a:ea typeface="Calibri"/>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2400" dirty="0" smtClean="0">
                          <a:effectLst/>
                          <a:latin typeface="+mn-lt"/>
                          <a:ea typeface="Calibri"/>
                          <a:cs typeface="Times New Roman" panose="02020603050405020304" pitchFamily="18" charset="0"/>
                        </a:rPr>
                        <a:t>89</a:t>
                      </a:r>
                      <a:endParaRPr lang="ru-RU" sz="2400" dirty="0">
                        <a:effectLst/>
                        <a:latin typeface="+mn-lt"/>
                        <a:ea typeface="Calibri"/>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76064">
                <a:tc>
                  <a:txBody>
                    <a:bodyPr/>
                    <a:lstStyle/>
                    <a:p>
                      <a:pPr algn="just">
                        <a:lnSpc>
                          <a:spcPct val="115000"/>
                        </a:lnSpc>
                        <a:spcAft>
                          <a:spcPts val="0"/>
                        </a:spcAft>
                      </a:pPr>
                      <a:r>
                        <a:rPr lang="ru-RU" sz="2400" dirty="0">
                          <a:solidFill>
                            <a:srgbClr val="000000"/>
                          </a:solidFill>
                          <a:effectLst/>
                          <a:latin typeface="+mn-lt"/>
                          <a:ea typeface="Calibri"/>
                          <a:cs typeface="Times New Roman"/>
                        </a:rPr>
                        <a:t>Управление </a:t>
                      </a:r>
                      <a:r>
                        <a:rPr lang="ru-RU" sz="2400" dirty="0" smtClean="0">
                          <a:solidFill>
                            <a:srgbClr val="000000"/>
                          </a:solidFill>
                          <a:effectLst/>
                          <a:latin typeface="+mn-lt"/>
                          <a:ea typeface="Calibri"/>
                          <a:cs typeface="Times New Roman"/>
                        </a:rPr>
                        <a:t>по физической культуре и спорту</a:t>
                      </a:r>
                      <a:endParaRPr lang="ru-RU" sz="2400" dirty="0">
                        <a:effectLst/>
                        <a:latin typeface="+mn-lt"/>
                        <a:ea typeface="Calibri"/>
                        <a:cs typeface="Times New Roman"/>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2400" dirty="0" smtClean="0">
                          <a:solidFill>
                            <a:srgbClr val="000000"/>
                          </a:solidFill>
                          <a:effectLst/>
                          <a:latin typeface="+mn-lt"/>
                          <a:ea typeface="Calibri"/>
                          <a:cs typeface="Times New Roman"/>
                        </a:rPr>
                        <a:t>58</a:t>
                      </a:r>
                      <a:endParaRPr lang="ru-RU" sz="2400" dirty="0">
                        <a:effectLst/>
                        <a:latin typeface="+mn-lt"/>
                        <a:ea typeface="Calibri"/>
                        <a:cs typeface="Times New Roman"/>
                      </a:endParaRPr>
                    </a:p>
                  </a:txBody>
                  <a:tcPr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590115">
                <a:tc>
                  <a:txBody>
                    <a:bodyPr/>
                    <a:lstStyle/>
                    <a:p>
                      <a:pPr algn="just">
                        <a:lnSpc>
                          <a:spcPct val="115000"/>
                        </a:lnSpc>
                        <a:spcAft>
                          <a:spcPts val="0"/>
                        </a:spcAft>
                      </a:pPr>
                      <a:r>
                        <a:rPr lang="ru-RU" sz="2400">
                          <a:solidFill>
                            <a:srgbClr val="000000"/>
                          </a:solidFill>
                          <a:effectLst/>
                          <a:latin typeface="+mn-lt"/>
                          <a:ea typeface="Calibri"/>
                          <a:cs typeface="Times New Roman"/>
                        </a:rPr>
                        <a:t>Управление </a:t>
                      </a:r>
                      <a:r>
                        <a:rPr lang="ru-RU" sz="2400" smtClean="0">
                          <a:solidFill>
                            <a:srgbClr val="000000"/>
                          </a:solidFill>
                          <a:effectLst/>
                          <a:latin typeface="+mn-lt"/>
                          <a:ea typeface="Calibri"/>
                          <a:cs typeface="Times New Roman"/>
                        </a:rPr>
                        <a:t>социальной </a:t>
                      </a:r>
                      <a:r>
                        <a:rPr lang="ru-RU" sz="2400" dirty="0" smtClean="0">
                          <a:solidFill>
                            <a:srgbClr val="000000"/>
                          </a:solidFill>
                          <a:effectLst/>
                          <a:latin typeface="+mn-lt"/>
                          <a:ea typeface="Calibri"/>
                          <a:cs typeface="Times New Roman"/>
                        </a:rPr>
                        <a:t>защиты</a:t>
                      </a:r>
                      <a:endParaRPr lang="ru-RU" sz="2400" dirty="0">
                        <a:effectLst/>
                        <a:latin typeface="+mn-lt"/>
                        <a:ea typeface="Calibri"/>
                        <a:cs typeface="Times New Roman"/>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2400" dirty="0" smtClean="0">
                          <a:solidFill>
                            <a:srgbClr val="000000"/>
                          </a:solidFill>
                          <a:effectLst/>
                          <a:latin typeface="+mn-lt"/>
                          <a:ea typeface="Calibri"/>
                          <a:cs typeface="Times New Roman"/>
                        </a:rPr>
                        <a:t>44</a:t>
                      </a:r>
                      <a:endParaRPr lang="ru-RU" sz="2400" dirty="0">
                        <a:effectLst/>
                        <a:latin typeface="+mn-lt"/>
                        <a:ea typeface="Calibri"/>
                        <a:cs typeface="Times New Roman"/>
                      </a:endParaRPr>
                    </a:p>
                  </a:txBody>
                  <a:tcPr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490007">
                <a:tc>
                  <a:txBody>
                    <a:bodyPr/>
                    <a:lstStyle/>
                    <a:p>
                      <a:pPr algn="l">
                        <a:lnSpc>
                          <a:spcPct val="115000"/>
                        </a:lnSpc>
                        <a:spcAft>
                          <a:spcPts val="0"/>
                        </a:spcAft>
                      </a:pPr>
                      <a:r>
                        <a:rPr lang="ru-RU" sz="2400" b="1" dirty="0" smtClean="0">
                          <a:effectLst/>
                          <a:latin typeface="+mn-lt"/>
                          <a:ea typeface="Calibri"/>
                          <a:cs typeface="Times New Roman" panose="02020603050405020304" pitchFamily="18" charset="0"/>
                        </a:rPr>
                        <a:t>Всего:</a:t>
                      </a:r>
                      <a:endParaRPr lang="ru-RU" sz="2400" b="1" dirty="0">
                        <a:effectLst/>
                        <a:latin typeface="+mn-lt"/>
                        <a:ea typeface="Calibri"/>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2400" b="1" dirty="0" smtClean="0">
                          <a:effectLst/>
                          <a:latin typeface="+mn-lt"/>
                          <a:ea typeface="Calibri"/>
                          <a:cs typeface="Times New Roman" panose="02020603050405020304" pitchFamily="18" charset="0"/>
                        </a:rPr>
                        <a:t>5510</a:t>
                      </a:r>
                      <a:endParaRPr lang="ru-RU" sz="2400" b="1" dirty="0">
                        <a:effectLst/>
                        <a:latin typeface="+mn-lt"/>
                        <a:ea typeface="Calibri"/>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26625463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692696"/>
            <a:ext cx="10972800" cy="724942"/>
          </a:xfrm>
        </p:spPr>
        <p:txBody>
          <a:bodyPr/>
          <a:lstStyle/>
          <a:p>
            <a:r>
              <a:rPr lang="ru-RU" sz="3200" b="1" dirty="0" smtClean="0">
                <a:solidFill>
                  <a:srgbClr val="C00000"/>
                </a:solidFill>
              </a:rPr>
              <a:t>Молодые специалисты</a:t>
            </a:r>
            <a:endParaRPr lang="ru-RU" sz="3200" b="1" dirty="0">
              <a:solidFill>
                <a:srgbClr val="C00000"/>
              </a:solidFill>
            </a:endParaRPr>
          </a:p>
        </p:txBody>
      </p:sp>
      <p:graphicFrame>
        <p:nvGraphicFramePr>
          <p:cNvPr id="5" name="Содержимое 3"/>
          <p:cNvGraphicFramePr>
            <a:graphicFrameLocks/>
          </p:cNvGraphicFramePr>
          <p:nvPr/>
        </p:nvGraphicFramePr>
        <p:xfrm>
          <a:off x="380960" y="1643050"/>
          <a:ext cx="109728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3013124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609600" y="692696"/>
            <a:ext cx="10972800" cy="724942"/>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ru-RU" sz="3200" b="1" dirty="0" err="1" smtClean="0">
                <a:solidFill>
                  <a:srgbClr val="C00000"/>
                </a:solidFill>
              </a:rPr>
              <a:t>Закрепляемость</a:t>
            </a:r>
            <a:r>
              <a:rPr lang="ru-RU" sz="3200" b="1" dirty="0" smtClean="0">
                <a:solidFill>
                  <a:srgbClr val="C00000"/>
                </a:solidFill>
              </a:rPr>
              <a:t> молодых специалистов (%)</a:t>
            </a:r>
            <a:endParaRPr lang="ru-RU" sz="3200" b="1" dirty="0">
              <a:solidFill>
                <a:srgbClr val="C00000"/>
              </a:solidFill>
            </a:endParaRPr>
          </a:p>
        </p:txBody>
      </p:sp>
      <p:graphicFrame>
        <p:nvGraphicFramePr>
          <p:cNvPr id="5" name="Содержимое 3"/>
          <p:cNvGraphicFramePr>
            <a:graphicFrameLocks/>
          </p:cNvGraphicFramePr>
          <p:nvPr/>
        </p:nvGraphicFramePr>
        <p:xfrm>
          <a:off x="380960" y="1643050"/>
          <a:ext cx="109728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2495973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 descr="D:\Pictures\Рисунок1 копия.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91919"/>
          <a:stretch/>
        </p:blipFill>
        <p:spPr bwMode="auto">
          <a:xfrm rot="10800000">
            <a:off x="0" y="442300"/>
            <a:ext cx="12192000" cy="45381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D:\Pictures\Рисунок2 копия копия.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7420" y="148181"/>
            <a:ext cx="579937" cy="747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Прямоугольник 3"/>
          <p:cNvSpPr/>
          <p:nvPr/>
        </p:nvSpPr>
        <p:spPr>
          <a:xfrm>
            <a:off x="1439482" y="1484784"/>
            <a:ext cx="9313035" cy="4031873"/>
          </a:xfrm>
          <a:prstGeom prst="rect">
            <a:avLst/>
          </a:prstGeom>
        </p:spPr>
        <p:txBody>
          <a:bodyPr wrap="square">
            <a:spAutoFit/>
          </a:bodyPr>
          <a:lstStyle/>
          <a:p>
            <a:pPr algn="ctr"/>
            <a:r>
              <a:rPr lang="ru-RU" sz="3200" b="1" dirty="0">
                <a:latin typeface="+mn-lt"/>
                <a:cs typeface="Times New Roman" panose="02020603050405020304" pitchFamily="18" charset="0"/>
              </a:rPr>
              <a:t>СТРАТЕГИЯ </a:t>
            </a:r>
            <a:br>
              <a:rPr lang="ru-RU" sz="3200" b="1" dirty="0">
                <a:latin typeface="+mn-lt"/>
                <a:cs typeface="Times New Roman" panose="02020603050405020304" pitchFamily="18" charset="0"/>
              </a:rPr>
            </a:br>
            <a:r>
              <a:rPr lang="ru-RU" sz="3200" b="1" dirty="0">
                <a:latin typeface="+mn-lt"/>
                <a:cs typeface="Times New Roman" panose="02020603050405020304" pitchFamily="18" charset="0"/>
              </a:rPr>
              <a:t>ПОДГОТОВКИ ПЕДАГОГИЧЕСКИХ </a:t>
            </a:r>
            <a:br>
              <a:rPr lang="ru-RU" sz="3200" b="1" dirty="0">
                <a:latin typeface="+mn-lt"/>
                <a:cs typeface="Times New Roman" panose="02020603050405020304" pitchFamily="18" charset="0"/>
              </a:rPr>
            </a:br>
            <a:r>
              <a:rPr lang="ru-RU" sz="3200" b="1" dirty="0">
                <a:latin typeface="+mn-lt"/>
                <a:cs typeface="Times New Roman" panose="02020603050405020304" pitchFamily="18" charset="0"/>
              </a:rPr>
              <a:t>КАДРОВ И РАЗВИТИЯ </a:t>
            </a:r>
            <a:br>
              <a:rPr lang="ru-RU" sz="3200" b="1" dirty="0">
                <a:latin typeface="+mn-lt"/>
                <a:cs typeface="Times New Roman" panose="02020603050405020304" pitchFamily="18" charset="0"/>
              </a:rPr>
            </a:br>
            <a:r>
              <a:rPr lang="ru-RU" sz="3200" b="1" dirty="0">
                <a:latin typeface="+mn-lt"/>
                <a:cs typeface="Times New Roman" panose="02020603050405020304" pitchFamily="18" charset="0"/>
              </a:rPr>
              <a:t>ПРОФЕССИОНАЛЬНЫХ </a:t>
            </a:r>
            <a:br>
              <a:rPr lang="ru-RU" sz="3200" b="1" dirty="0">
                <a:latin typeface="+mn-lt"/>
                <a:cs typeface="Times New Roman" panose="02020603050405020304" pitchFamily="18" charset="0"/>
              </a:rPr>
            </a:br>
            <a:r>
              <a:rPr lang="ru-RU" sz="3200" b="1" dirty="0">
                <a:latin typeface="+mn-lt"/>
                <a:cs typeface="Times New Roman" panose="02020603050405020304" pitchFamily="18" charset="0"/>
              </a:rPr>
              <a:t>КОМПЕТЕНЦИЙ ПЕДАГОГОВ</a:t>
            </a:r>
            <a:br>
              <a:rPr lang="ru-RU" sz="3200" b="1" dirty="0">
                <a:latin typeface="+mn-lt"/>
                <a:cs typeface="Times New Roman" panose="02020603050405020304" pitchFamily="18" charset="0"/>
              </a:rPr>
            </a:br>
            <a:r>
              <a:rPr lang="ru-RU" sz="3200" b="1" dirty="0">
                <a:latin typeface="+mn-lt"/>
                <a:cs typeface="Times New Roman" panose="02020603050405020304" pitchFamily="18" charset="0"/>
              </a:rPr>
              <a:t>НИЖНЕКАМСКОГО </a:t>
            </a:r>
            <a:br>
              <a:rPr lang="ru-RU" sz="3200" b="1" dirty="0">
                <a:latin typeface="+mn-lt"/>
                <a:cs typeface="Times New Roman" panose="02020603050405020304" pitchFamily="18" charset="0"/>
              </a:rPr>
            </a:br>
            <a:r>
              <a:rPr lang="ru-RU" sz="3200" b="1" dirty="0">
                <a:latin typeface="+mn-lt"/>
                <a:cs typeface="Times New Roman" panose="02020603050405020304" pitchFamily="18" charset="0"/>
              </a:rPr>
              <a:t>МУНИЦИПАЛЬНОГО РАЙОНА </a:t>
            </a:r>
            <a:br>
              <a:rPr lang="ru-RU" sz="3200" b="1" dirty="0">
                <a:latin typeface="+mn-lt"/>
                <a:cs typeface="Times New Roman" panose="02020603050405020304" pitchFamily="18" charset="0"/>
              </a:rPr>
            </a:br>
            <a:r>
              <a:rPr lang="ru-RU" sz="3200" b="1" dirty="0">
                <a:latin typeface="+mn-lt"/>
                <a:cs typeface="Times New Roman" panose="02020603050405020304" pitchFamily="18" charset="0"/>
              </a:rPr>
              <a:t>РЕСПУБЛИКИ ТАТАРСТАН</a:t>
            </a:r>
          </a:p>
        </p:txBody>
      </p:sp>
    </p:spTree>
    <p:extLst>
      <p:ext uri="{BB962C8B-B14F-4D97-AF65-F5344CB8AC3E}">
        <p14:creationId xmlns:p14="http://schemas.microsoft.com/office/powerpoint/2010/main" val="8290728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0"/>
            <a:ext cx="12192000" cy="6858000"/>
          </a:xfrm>
          <a:prstGeom prst="rect">
            <a:avLst/>
          </a:prstGeom>
          <a:solidFill>
            <a:srgbClr val="772A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3200" b="1" dirty="0">
              <a:solidFill>
                <a:prstClr val="white"/>
              </a:solidFill>
              <a:latin typeface="Arial" panose="020B0604020202020204" pitchFamily="34" charset="0"/>
              <a:cs typeface="Arial" panose="020B0604020202020204" pitchFamily="34" charset="0"/>
            </a:endParaRPr>
          </a:p>
          <a:p>
            <a:pPr algn="ctr">
              <a:defRPr/>
            </a:pPr>
            <a:endParaRPr lang="ru-RU" sz="3200" b="1" dirty="0">
              <a:solidFill>
                <a:prstClr val="white"/>
              </a:solidFill>
              <a:latin typeface="Arial" panose="020B0604020202020204" pitchFamily="34" charset="0"/>
              <a:cs typeface="Arial" panose="020B0604020202020204" pitchFamily="34" charset="0"/>
            </a:endParaRPr>
          </a:p>
          <a:p>
            <a:pPr algn="ctr">
              <a:defRPr/>
            </a:pPr>
            <a:endParaRPr lang="ru-RU" sz="2800" b="1" dirty="0">
              <a:solidFill>
                <a:prstClr val="white"/>
              </a:solidFill>
              <a:latin typeface="Arial" panose="020B0604020202020204" pitchFamily="34" charset="0"/>
              <a:cs typeface="Arial" panose="020B0604020202020204" pitchFamily="34" charset="0"/>
            </a:endParaRPr>
          </a:p>
          <a:p>
            <a:pPr algn="ctr"/>
            <a:r>
              <a:rPr lang="ru-RU" sz="2800" b="1" dirty="0" smtClean="0">
                <a:latin typeface="Arial" panose="020B0604020202020204" pitchFamily="34" charset="0"/>
                <a:cs typeface="Arial" panose="020B0604020202020204" pitchFamily="34" charset="0"/>
              </a:rPr>
              <a:t>«ОБРАЗОВАНИЕ НИЖНЕКАМСКОГО МУНИЦИПАЛЬНОГО РАЙОНА: ИТОГИ, АКТУАЛЬНЫЕ ВОПРОСЫ, ПЕРСПЕКТИВЫ» </a:t>
            </a:r>
          </a:p>
          <a:p>
            <a:pPr algn="ctr">
              <a:defRPr/>
            </a:pPr>
            <a:endParaRPr lang="ru-RU" sz="3200" b="1" dirty="0">
              <a:solidFill>
                <a:prstClr val="white"/>
              </a:solidFill>
              <a:latin typeface="Arial" panose="020B0604020202020204" pitchFamily="34" charset="0"/>
              <a:cs typeface="Arial" panose="020B0604020202020204" pitchFamily="34" charset="0"/>
            </a:endParaRPr>
          </a:p>
          <a:p>
            <a:pPr algn="ctr"/>
            <a:r>
              <a:rPr lang="tt-RU" sz="2800" b="1" dirty="0" smtClean="0">
                <a:solidFill>
                  <a:prstClr val="white"/>
                </a:solidFill>
                <a:latin typeface="Arial" panose="020B0604020202020204" pitchFamily="34" charset="0"/>
                <a:cs typeface="Arial" panose="020B0604020202020204" pitchFamily="34" charset="0"/>
              </a:rPr>
              <a:t>«</a:t>
            </a:r>
            <a:r>
              <a:rPr lang="tt-RU" sz="2800" b="1" dirty="0" smtClean="0">
                <a:latin typeface="Arial" panose="020B0604020202020204" pitchFamily="34" charset="0"/>
                <a:cs typeface="Arial" panose="020B0604020202020204" pitchFamily="34" charset="0"/>
              </a:rPr>
              <a:t>ТҮБӘН КАМА МУНИЦИПАЛЬ РАЙОНЫ МӘГАРИФЕ:</a:t>
            </a:r>
            <a:endParaRPr lang="ru-RU" sz="2800" b="1" dirty="0" smtClean="0">
              <a:latin typeface="Arial" panose="020B0604020202020204" pitchFamily="34" charset="0"/>
              <a:cs typeface="Arial" panose="020B0604020202020204" pitchFamily="34" charset="0"/>
            </a:endParaRPr>
          </a:p>
          <a:p>
            <a:pPr algn="ctr"/>
            <a:r>
              <a:rPr lang="tt-RU" sz="2800" b="1" dirty="0" smtClean="0">
                <a:latin typeface="Arial" panose="020B0604020202020204" pitchFamily="34" charset="0"/>
                <a:cs typeface="Arial" panose="020B0604020202020204" pitchFamily="34" charset="0"/>
              </a:rPr>
              <a:t>НӘТИҖӘЛӘР, КӨНҮЗӘК МӘСЬӘЛӘЛӘР, ПЕРСПЕКТИВАЛАР</a:t>
            </a:r>
            <a:r>
              <a:rPr lang="tt-RU" sz="2800" b="1" dirty="0" smtClean="0">
                <a:solidFill>
                  <a:prstClr val="white"/>
                </a:solidFill>
                <a:latin typeface="Arial" panose="020B0604020202020204" pitchFamily="34" charset="0"/>
                <a:cs typeface="Arial" panose="020B0604020202020204" pitchFamily="34" charset="0"/>
              </a:rPr>
              <a:t>»</a:t>
            </a:r>
            <a:endParaRPr lang="tt-RU" sz="2800" b="1" dirty="0">
              <a:solidFill>
                <a:prstClr val="white"/>
              </a:solidFill>
              <a:latin typeface="Arial" panose="020B0604020202020204" pitchFamily="34" charset="0"/>
              <a:cs typeface="Arial" panose="020B0604020202020204" pitchFamily="34" charset="0"/>
            </a:endParaRPr>
          </a:p>
        </p:txBody>
      </p:sp>
      <p:pic>
        <p:nvPicPr>
          <p:cNvPr id="14339" name="Рисунок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04813"/>
            <a:ext cx="12192000"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0" name="Рисунок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23850"/>
            <a:ext cx="12192000"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Рисунок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025650"/>
            <a:ext cx="12192000"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Рисунок 7"/>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6362700"/>
            <a:ext cx="121920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Рисунок 4"/>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54638" y="530225"/>
            <a:ext cx="1109662"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73244553"/>
      </p:ext>
    </p:extLst>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669207"/>
            <a:ext cx="12192000" cy="741872"/>
          </a:xfrm>
          <a:ln>
            <a:noFill/>
          </a:ln>
        </p:spPr>
        <p:txBody>
          <a:bodyPr>
            <a:noAutofit/>
          </a:bodyPr>
          <a:lstStyle/>
          <a:p>
            <a:r>
              <a:rPr lang="ru-RU" sz="2400" b="1" dirty="0">
                <a:solidFill>
                  <a:srgbClr val="C00000"/>
                </a:solidFill>
                <a:latin typeface="+mn-lt"/>
                <a:cs typeface="Times New Roman" pitchFamily="18" charset="0"/>
              </a:rPr>
              <a:t>СТРАТЕГИЯ ПОДГОТОВКИ ПЕДАГОГИЧЕСКИХ </a:t>
            </a:r>
            <a:br>
              <a:rPr lang="ru-RU" sz="2400" b="1" dirty="0">
                <a:solidFill>
                  <a:srgbClr val="C00000"/>
                </a:solidFill>
                <a:latin typeface="+mn-lt"/>
                <a:cs typeface="Times New Roman" pitchFamily="18" charset="0"/>
              </a:rPr>
            </a:br>
            <a:r>
              <a:rPr lang="ru-RU" sz="2400" b="1" dirty="0">
                <a:solidFill>
                  <a:srgbClr val="C00000"/>
                </a:solidFill>
                <a:latin typeface="+mn-lt"/>
                <a:cs typeface="Times New Roman" pitchFamily="18" charset="0"/>
              </a:rPr>
              <a:t>КАДРОВ И РАЗВИТИЯ ПРОФЕССИОНАЛЬНЫХ  КОМПЕТЕНЦИЙ ПЕДАГОГОВ</a:t>
            </a:r>
          </a:p>
        </p:txBody>
      </p:sp>
      <p:sp>
        <p:nvSpPr>
          <p:cNvPr id="3" name="Подзаголовок 2"/>
          <p:cNvSpPr>
            <a:spLocks noGrp="1"/>
          </p:cNvSpPr>
          <p:nvPr>
            <p:ph type="subTitle" idx="1"/>
          </p:nvPr>
        </p:nvSpPr>
        <p:spPr>
          <a:xfrm>
            <a:off x="331808" y="1508787"/>
            <a:ext cx="2664611" cy="768085"/>
          </a:xfrm>
          <a:ln>
            <a:solidFill>
              <a:schemeClr val="accent1"/>
            </a:solidFill>
          </a:ln>
        </p:spPr>
        <p:txBody>
          <a:bodyPr>
            <a:noAutofit/>
          </a:bodyPr>
          <a:lstStyle/>
          <a:p>
            <a:r>
              <a:rPr lang="ru-RU" sz="1467" b="1" dirty="0" smtClean="0">
                <a:solidFill>
                  <a:schemeClr val="tx1"/>
                </a:solidFill>
                <a:latin typeface="Times New Roman" pitchFamily="18" charset="0"/>
                <a:cs typeface="Times New Roman" pitchFamily="18" charset="0"/>
              </a:rPr>
              <a:t>Программа</a:t>
            </a:r>
            <a:r>
              <a:rPr lang="en-US" sz="1467" b="1" dirty="0" smtClean="0">
                <a:solidFill>
                  <a:schemeClr val="tx1"/>
                </a:solidFill>
                <a:latin typeface="Times New Roman" pitchFamily="18" charset="0"/>
                <a:cs typeface="Times New Roman" pitchFamily="18" charset="0"/>
              </a:rPr>
              <a:t> </a:t>
            </a:r>
            <a:r>
              <a:rPr lang="ru-RU" sz="1467" b="1" dirty="0" smtClean="0">
                <a:solidFill>
                  <a:schemeClr val="tx1"/>
                </a:solidFill>
                <a:latin typeface="Times New Roman" pitchFamily="18" charset="0"/>
                <a:cs typeface="Times New Roman" pitchFamily="18" charset="0"/>
              </a:rPr>
              <a:t>профориентации и подготовки </a:t>
            </a:r>
            <a:r>
              <a:rPr lang="ru-RU" sz="1467" b="1" dirty="0">
                <a:solidFill>
                  <a:schemeClr val="tx1"/>
                </a:solidFill>
                <a:latin typeface="Times New Roman" pitchFamily="18" charset="0"/>
                <a:cs typeface="Times New Roman" pitchFamily="18" charset="0"/>
              </a:rPr>
              <a:t>кадров на базе педагогического колледжа</a:t>
            </a:r>
          </a:p>
        </p:txBody>
      </p:sp>
      <p:sp>
        <p:nvSpPr>
          <p:cNvPr id="4" name="Подзаголовок 2"/>
          <p:cNvSpPr txBox="1">
            <a:spLocks/>
          </p:cNvSpPr>
          <p:nvPr/>
        </p:nvSpPr>
        <p:spPr>
          <a:xfrm>
            <a:off x="3248624" y="1508787"/>
            <a:ext cx="2698923" cy="768085"/>
          </a:xfrm>
          <a:prstGeom prst="rect">
            <a:avLst/>
          </a:prstGeom>
          <a:ln>
            <a:solidFill>
              <a:schemeClr val="accent1"/>
            </a:solidFill>
          </a:ln>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467" b="1" dirty="0">
                <a:latin typeface="Times New Roman" pitchFamily="18" charset="0"/>
                <a:cs typeface="Times New Roman" pitchFamily="18" charset="0"/>
              </a:rPr>
              <a:t>Программа привлечения молодых специалистов </a:t>
            </a:r>
          </a:p>
        </p:txBody>
      </p:sp>
      <p:sp>
        <p:nvSpPr>
          <p:cNvPr id="5" name="Подзаголовок 2"/>
          <p:cNvSpPr txBox="1">
            <a:spLocks/>
          </p:cNvSpPr>
          <p:nvPr/>
        </p:nvSpPr>
        <p:spPr>
          <a:xfrm>
            <a:off x="6194131" y="1508787"/>
            <a:ext cx="2698443" cy="768085"/>
          </a:xfrm>
          <a:prstGeom prst="rect">
            <a:avLst/>
          </a:prstGeom>
          <a:ln>
            <a:solidFill>
              <a:schemeClr val="accent1"/>
            </a:solidFill>
          </a:ln>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0000"/>
              </a:lnSpc>
            </a:pPr>
            <a:r>
              <a:rPr lang="ru-RU" sz="1467" b="1" dirty="0">
                <a:latin typeface="Times New Roman" pitchFamily="18" charset="0"/>
                <a:cs typeface="Times New Roman" pitchFamily="18" charset="0"/>
              </a:rPr>
              <a:t>Программа  «Молодой специалист»</a:t>
            </a:r>
          </a:p>
        </p:txBody>
      </p:sp>
      <p:sp>
        <p:nvSpPr>
          <p:cNvPr id="6" name="Подзаголовок 2"/>
          <p:cNvSpPr txBox="1">
            <a:spLocks/>
          </p:cNvSpPr>
          <p:nvPr/>
        </p:nvSpPr>
        <p:spPr>
          <a:xfrm>
            <a:off x="9045847" y="1508787"/>
            <a:ext cx="2722515" cy="753135"/>
          </a:xfrm>
          <a:prstGeom prst="rect">
            <a:avLst/>
          </a:prstGeom>
          <a:ln>
            <a:solidFill>
              <a:schemeClr val="accent1"/>
            </a:solid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pPr>
            <a:r>
              <a:rPr lang="ru-RU" sz="1467" b="1" dirty="0">
                <a:latin typeface="Times New Roman" pitchFamily="18" charset="0"/>
                <a:cs typeface="Times New Roman" pitchFamily="18" charset="0"/>
              </a:rPr>
              <a:t>Программа профессионального развития педагогических кадров</a:t>
            </a:r>
          </a:p>
        </p:txBody>
      </p:sp>
      <p:sp>
        <p:nvSpPr>
          <p:cNvPr id="7" name="Подзаголовок 2"/>
          <p:cNvSpPr txBox="1">
            <a:spLocks/>
          </p:cNvSpPr>
          <p:nvPr/>
        </p:nvSpPr>
        <p:spPr>
          <a:xfrm>
            <a:off x="331808" y="2468894"/>
            <a:ext cx="2664611" cy="4150285"/>
          </a:xfrm>
          <a:prstGeom prst="rect">
            <a:avLst/>
          </a:prstGeom>
          <a:ln>
            <a:solidFill>
              <a:schemeClr val="accent1"/>
            </a:solidFill>
          </a:ln>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66693" indent="-190495" algn="l">
              <a:buAutoNum type="arabicPeriod"/>
            </a:pPr>
            <a:r>
              <a:rPr lang="ru-RU" sz="1467" dirty="0">
                <a:cs typeface="Times New Roman" pitchFamily="18" charset="0"/>
              </a:rPr>
              <a:t>Подготовка по специальностям колледжа</a:t>
            </a:r>
          </a:p>
          <a:p>
            <a:pPr marL="266693" indent="-190495" algn="l">
              <a:buFont typeface="Arial" panose="020B0604020202020204" pitchFamily="34" charset="0"/>
              <a:buAutoNum type="arabicPeriod"/>
            </a:pPr>
            <a:r>
              <a:rPr lang="ru-RU" sz="1467" dirty="0">
                <a:cs typeface="Times New Roman" pitchFamily="18" charset="0"/>
              </a:rPr>
              <a:t>Переподготовка (диплом СПО + диплом о проф. переподготовке)</a:t>
            </a:r>
          </a:p>
          <a:p>
            <a:pPr marL="266693" indent="-190495" algn="l">
              <a:buAutoNum type="arabicPeriod"/>
            </a:pPr>
            <a:r>
              <a:rPr lang="ru-RU" sz="1467" dirty="0">
                <a:cs typeface="Times New Roman" pitchFamily="18" charset="0"/>
              </a:rPr>
              <a:t>Продолжение обучения в педагогических ВУЗах</a:t>
            </a:r>
          </a:p>
          <a:p>
            <a:pPr marL="266693" indent="-190495" algn="l">
              <a:buAutoNum type="arabicPeriod"/>
            </a:pPr>
            <a:r>
              <a:rPr lang="ru-RU" sz="1467" dirty="0">
                <a:cs typeface="Times New Roman" pitchFamily="18" charset="0"/>
              </a:rPr>
              <a:t>Переподготовка выпускников непрофильных </a:t>
            </a:r>
            <a:r>
              <a:rPr lang="ru-RU" sz="1467" dirty="0" err="1">
                <a:cs typeface="Times New Roman" pitchFamily="18" charset="0"/>
              </a:rPr>
              <a:t>ССУЗов</a:t>
            </a:r>
            <a:r>
              <a:rPr lang="ru-RU" sz="1467" dirty="0">
                <a:cs typeface="Times New Roman" pitchFamily="18" charset="0"/>
              </a:rPr>
              <a:t> и ВУЗов в </a:t>
            </a:r>
            <a:r>
              <a:rPr lang="ru-RU" sz="1467" dirty="0" err="1">
                <a:cs typeface="Times New Roman" pitchFamily="18" charset="0"/>
              </a:rPr>
              <a:t>педколледже</a:t>
            </a:r>
            <a:endParaRPr lang="ru-RU" sz="1467" dirty="0">
              <a:cs typeface="Times New Roman" pitchFamily="18" charset="0"/>
            </a:endParaRPr>
          </a:p>
          <a:p>
            <a:pPr marL="266693" indent="-190495" algn="l">
              <a:buAutoNum type="arabicPeriod"/>
            </a:pPr>
            <a:r>
              <a:rPr lang="ru-RU" sz="1467" dirty="0">
                <a:cs typeface="Times New Roman" pitchFamily="18" charset="0"/>
              </a:rPr>
              <a:t>Сопровождение и повышение квалификации для выпускников колледжа</a:t>
            </a:r>
          </a:p>
          <a:p>
            <a:pPr marL="266693" indent="-190495" algn="l"/>
            <a:r>
              <a:rPr lang="ru-RU" sz="1600" dirty="0" smtClean="0">
                <a:cs typeface="Times New Roman" pitchFamily="18" charset="0"/>
              </a:rPr>
              <a:t>6. </a:t>
            </a:r>
            <a:r>
              <a:rPr lang="ru-RU" sz="1470" dirty="0" smtClean="0">
                <a:cs typeface="Times New Roman" pitchFamily="18" charset="0"/>
              </a:rPr>
              <a:t>Профориентация </a:t>
            </a:r>
            <a:r>
              <a:rPr lang="ru-RU" sz="1470" dirty="0">
                <a:cs typeface="Times New Roman" pitchFamily="18" charset="0"/>
              </a:rPr>
              <a:t>школьников</a:t>
            </a:r>
          </a:p>
          <a:p>
            <a:pPr marL="266693" indent="-190495" algn="l"/>
            <a:endParaRPr lang="ru-RU" sz="1600" dirty="0">
              <a:cs typeface="Times New Roman" pitchFamily="18" charset="0"/>
            </a:endParaRPr>
          </a:p>
          <a:p>
            <a:pPr marL="457189" indent="-457189" algn="l">
              <a:buAutoNum type="arabicPeriod"/>
            </a:pPr>
            <a:endParaRPr lang="ru-RU" sz="1600" dirty="0">
              <a:cs typeface="Times New Roman" pitchFamily="18" charset="0"/>
            </a:endParaRPr>
          </a:p>
          <a:p>
            <a:pPr marL="457189" indent="-457189">
              <a:buAutoNum type="arabicPeriod"/>
            </a:pPr>
            <a:endParaRPr lang="ru-RU" sz="3200" dirty="0">
              <a:cs typeface="Times New Roman" pitchFamily="18" charset="0"/>
            </a:endParaRPr>
          </a:p>
        </p:txBody>
      </p:sp>
      <p:sp>
        <p:nvSpPr>
          <p:cNvPr id="8" name="Подзаголовок 2"/>
          <p:cNvSpPr txBox="1">
            <a:spLocks/>
          </p:cNvSpPr>
          <p:nvPr/>
        </p:nvSpPr>
        <p:spPr>
          <a:xfrm>
            <a:off x="3282936" y="2468894"/>
            <a:ext cx="2664611" cy="4150285"/>
          </a:xfrm>
          <a:prstGeom prst="rect">
            <a:avLst/>
          </a:prstGeom>
          <a:ln>
            <a:solidFill>
              <a:schemeClr val="accent1"/>
            </a:solidFill>
          </a:ln>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82558" indent="-182558" algn="l"/>
            <a:r>
              <a:rPr lang="ru-RU" sz="1467" dirty="0" smtClean="0">
                <a:cs typeface="Times New Roman" pitchFamily="18" charset="0"/>
              </a:rPr>
              <a:t>1. Целевое обучение</a:t>
            </a:r>
          </a:p>
          <a:p>
            <a:pPr marL="182558" indent="-182558" algn="l"/>
            <a:r>
              <a:rPr lang="ru-RU" sz="1467" dirty="0" smtClean="0">
                <a:cs typeface="Times New Roman" pitchFamily="18" charset="0"/>
              </a:rPr>
              <a:t>2. Подготовка </a:t>
            </a:r>
            <a:r>
              <a:rPr lang="ru-RU" sz="1467" dirty="0">
                <a:cs typeface="Times New Roman" pitchFamily="18" charset="0"/>
              </a:rPr>
              <a:t>учителей в педагогических ВУЗах</a:t>
            </a:r>
          </a:p>
          <a:p>
            <a:pPr marL="182558" indent="-182558" algn="l"/>
            <a:r>
              <a:rPr lang="ru-RU" sz="1467" dirty="0" smtClean="0">
                <a:cs typeface="Times New Roman" pitchFamily="18" charset="0"/>
              </a:rPr>
              <a:t>3. </a:t>
            </a:r>
            <a:r>
              <a:rPr lang="ru-RU" sz="1467" dirty="0">
                <a:cs typeface="Times New Roman" pitchFamily="18" charset="0"/>
              </a:rPr>
              <a:t>Взаимодействие учреждений системы образования г.Нижнекамска с ВУЗами</a:t>
            </a:r>
          </a:p>
          <a:p>
            <a:pPr marL="182558" indent="-182558" algn="l"/>
            <a:r>
              <a:rPr lang="ru-RU" sz="1467" dirty="0">
                <a:cs typeface="Times New Roman" pitchFamily="18" charset="0"/>
              </a:rPr>
              <a:t>4</a:t>
            </a:r>
            <a:r>
              <a:rPr lang="ru-RU" sz="1467" dirty="0" smtClean="0">
                <a:cs typeface="Times New Roman" pitchFamily="18" charset="0"/>
              </a:rPr>
              <a:t>. </a:t>
            </a:r>
            <a:r>
              <a:rPr lang="ru-RU" sz="1467" dirty="0">
                <a:cs typeface="Times New Roman" pitchFamily="18" charset="0"/>
              </a:rPr>
              <a:t>Переподготовка выпускников технических ВУЗов по педагогическому направлению</a:t>
            </a:r>
          </a:p>
          <a:p>
            <a:pPr marL="182558" indent="-182558" algn="l"/>
            <a:endParaRPr lang="ru-RU" sz="1600" dirty="0">
              <a:cs typeface="Times New Roman" pitchFamily="18" charset="0"/>
            </a:endParaRPr>
          </a:p>
          <a:p>
            <a:pPr marL="182558" indent="-182558" algn="l"/>
            <a:endParaRPr lang="ru-RU" sz="1600" dirty="0">
              <a:cs typeface="Times New Roman" pitchFamily="18" charset="0"/>
            </a:endParaRPr>
          </a:p>
          <a:p>
            <a:pPr marL="182558" indent="-182558" algn="l"/>
            <a:endParaRPr lang="ru-RU" sz="1600" dirty="0">
              <a:cs typeface="Times New Roman" pitchFamily="18" charset="0"/>
            </a:endParaRPr>
          </a:p>
          <a:p>
            <a:pPr marL="182558" indent="-182558" algn="l"/>
            <a:endParaRPr lang="ru-RU" sz="1600" dirty="0">
              <a:cs typeface="Times New Roman" pitchFamily="18" charset="0"/>
            </a:endParaRPr>
          </a:p>
          <a:p>
            <a:pPr marL="182558" indent="-182558" algn="l"/>
            <a:endParaRPr lang="ru-RU" sz="1600" dirty="0">
              <a:cs typeface="Times New Roman" pitchFamily="18" charset="0"/>
            </a:endParaRPr>
          </a:p>
          <a:p>
            <a:pPr marL="457189" indent="-457189">
              <a:buAutoNum type="arabicPeriod"/>
            </a:pPr>
            <a:endParaRPr lang="ru-RU" sz="3200" dirty="0">
              <a:cs typeface="Times New Roman" pitchFamily="18" charset="0"/>
            </a:endParaRPr>
          </a:p>
        </p:txBody>
      </p:sp>
      <p:sp>
        <p:nvSpPr>
          <p:cNvPr id="9" name="Подзаголовок 2"/>
          <p:cNvSpPr txBox="1">
            <a:spLocks/>
          </p:cNvSpPr>
          <p:nvPr/>
        </p:nvSpPr>
        <p:spPr>
          <a:xfrm>
            <a:off x="6189567" y="2472997"/>
            <a:ext cx="2664611" cy="4146183"/>
          </a:xfrm>
          <a:prstGeom prst="rect">
            <a:avLst/>
          </a:prstGeom>
          <a:ln>
            <a:solidFill>
              <a:schemeClr val="accent1"/>
            </a:solidFill>
          </a:ln>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90495" indent="-190495" algn="l">
              <a:buAutoNum type="arabicPeriod"/>
            </a:pPr>
            <a:r>
              <a:rPr lang="ru-RU" sz="1467" dirty="0">
                <a:cs typeface="Times New Roman" pitchFamily="18" charset="0"/>
              </a:rPr>
              <a:t>Методическое сопровождение (многоуровневое наставничество)</a:t>
            </a:r>
          </a:p>
          <a:p>
            <a:pPr marL="190495" indent="-190495" algn="l">
              <a:buAutoNum type="arabicPeriod"/>
            </a:pPr>
            <a:r>
              <a:rPr lang="ru-RU" sz="1467" dirty="0">
                <a:cs typeface="Times New Roman" pitchFamily="18" charset="0"/>
              </a:rPr>
              <a:t>Привлечение средств за счет участия в грантах, конкурсах</a:t>
            </a:r>
          </a:p>
          <a:p>
            <a:pPr marL="190495" indent="-190495" algn="l">
              <a:buFont typeface="Arial" panose="020B0604020202020204" pitchFamily="34" charset="0"/>
              <a:buAutoNum type="arabicPeriod"/>
            </a:pPr>
            <a:r>
              <a:rPr lang="ru-RU" sz="1467" dirty="0" smtClean="0">
                <a:cs typeface="Times New Roman" pitchFamily="18" charset="0"/>
              </a:rPr>
              <a:t>Муниципальная </a:t>
            </a:r>
            <a:r>
              <a:rPr lang="ru-RU" sz="1467" dirty="0">
                <a:cs typeface="Times New Roman" pitchFamily="18" charset="0"/>
              </a:rPr>
              <a:t>школа молодого </a:t>
            </a:r>
            <a:r>
              <a:rPr lang="ru-RU" sz="1467" dirty="0" smtClean="0">
                <a:cs typeface="Times New Roman" pitchFamily="18" charset="0"/>
              </a:rPr>
              <a:t>учителя</a:t>
            </a:r>
          </a:p>
          <a:p>
            <a:pPr marL="190495" indent="-190495" algn="l">
              <a:buFont typeface="Arial" panose="020B0604020202020204" pitchFamily="34" charset="0"/>
              <a:buAutoNum type="arabicPeriod"/>
            </a:pPr>
            <a:r>
              <a:rPr lang="ru-RU" sz="1467" dirty="0" smtClean="0">
                <a:cs typeface="Times New Roman" pitchFamily="18" charset="0"/>
              </a:rPr>
              <a:t>Мотивация </a:t>
            </a:r>
            <a:r>
              <a:rPr lang="ru-RU" sz="1467" dirty="0">
                <a:cs typeface="Times New Roman" pitchFamily="18" charset="0"/>
              </a:rPr>
              <a:t>молодого </a:t>
            </a:r>
            <a:r>
              <a:rPr lang="ru-RU" sz="1467" dirty="0" smtClean="0">
                <a:cs typeface="Times New Roman" pitchFamily="18" charset="0"/>
              </a:rPr>
              <a:t>специалиста</a:t>
            </a:r>
            <a:endParaRPr lang="ru-RU" sz="1467" dirty="0">
              <a:cs typeface="Times New Roman" pitchFamily="18" charset="0"/>
            </a:endParaRPr>
          </a:p>
          <a:p>
            <a:pPr marL="190495" indent="-190495" algn="l">
              <a:buAutoNum type="arabicPeriod"/>
            </a:pPr>
            <a:endParaRPr lang="ru-RU" sz="1467" dirty="0">
              <a:cs typeface="Times New Roman" pitchFamily="18" charset="0"/>
            </a:endParaRPr>
          </a:p>
          <a:p>
            <a:pPr marL="457189" indent="-457189">
              <a:buAutoNum type="arabicPeriod"/>
            </a:pPr>
            <a:endParaRPr lang="ru-RU" sz="3200" dirty="0">
              <a:cs typeface="Times New Roman" pitchFamily="18" charset="0"/>
            </a:endParaRPr>
          </a:p>
        </p:txBody>
      </p:sp>
      <p:sp>
        <p:nvSpPr>
          <p:cNvPr id="10" name="Подзаголовок 2"/>
          <p:cNvSpPr txBox="1">
            <a:spLocks/>
          </p:cNvSpPr>
          <p:nvPr/>
        </p:nvSpPr>
        <p:spPr>
          <a:xfrm>
            <a:off x="9066213" y="2472996"/>
            <a:ext cx="2664611" cy="4146184"/>
          </a:xfrm>
          <a:prstGeom prst="rect">
            <a:avLst/>
          </a:prstGeom>
          <a:ln>
            <a:solidFill>
              <a:schemeClr val="accent1"/>
            </a:solidFill>
          </a:ln>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90495" indent="-190495" algn="l">
              <a:buFont typeface="+mj-lt"/>
              <a:buAutoNum type="arabicPeriod"/>
            </a:pPr>
            <a:r>
              <a:rPr lang="ru-RU" sz="1467" dirty="0" smtClean="0">
                <a:cs typeface="Times New Roman" pitchFamily="18" charset="0"/>
              </a:rPr>
              <a:t>Психолого-педагогическое </a:t>
            </a:r>
            <a:r>
              <a:rPr lang="ru-RU" sz="1467" dirty="0">
                <a:cs typeface="Times New Roman" pitchFamily="18" charset="0"/>
              </a:rPr>
              <a:t>сопровождение педагогов</a:t>
            </a:r>
          </a:p>
          <a:p>
            <a:pPr marL="190495" indent="-190495" algn="l">
              <a:buFont typeface="+mj-lt"/>
              <a:buAutoNum type="arabicPeriod"/>
            </a:pPr>
            <a:r>
              <a:rPr lang="ru-RU" sz="1467" dirty="0">
                <a:cs typeface="Times New Roman" pitchFamily="18" charset="0"/>
              </a:rPr>
              <a:t>Развитие методической работы с учетом основных тенденций развития образования</a:t>
            </a:r>
          </a:p>
          <a:p>
            <a:pPr marL="190495" indent="-190495" algn="l">
              <a:buFont typeface="+mj-lt"/>
              <a:buAutoNum type="arabicPeriod"/>
            </a:pPr>
            <a:r>
              <a:rPr lang="ru-RU" sz="1467" dirty="0">
                <a:cs typeface="Times New Roman" pitchFamily="18" charset="0"/>
              </a:rPr>
              <a:t>Развитие кадрового </a:t>
            </a:r>
            <a:r>
              <a:rPr lang="ru-RU" sz="1467" dirty="0" smtClean="0">
                <a:cs typeface="Times New Roman" pitchFamily="18" charset="0"/>
              </a:rPr>
              <a:t>резерва</a:t>
            </a:r>
          </a:p>
          <a:p>
            <a:pPr marL="190495" indent="-190495" algn="l">
              <a:buFont typeface="+mj-lt"/>
              <a:buAutoNum type="arabicPeriod"/>
            </a:pPr>
            <a:r>
              <a:rPr lang="ru-RU" sz="1467" dirty="0" smtClean="0">
                <a:cs typeface="Times New Roman" pitchFamily="18" charset="0"/>
              </a:rPr>
              <a:t>Развитие материально-технической базы для  </a:t>
            </a:r>
            <a:r>
              <a:rPr lang="ru-RU" sz="1467" dirty="0">
                <a:cs typeface="Times New Roman" pitchFamily="18" charset="0"/>
              </a:rPr>
              <a:t>ведения образовательного процесса </a:t>
            </a:r>
          </a:p>
          <a:p>
            <a:pPr marL="190495" indent="-190495" algn="l">
              <a:buFont typeface="+mj-lt"/>
              <a:buAutoNum type="arabicPeriod"/>
            </a:pPr>
            <a:endParaRPr lang="ru-RU" sz="1467" dirty="0">
              <a:cs typeface="Times New Roman" pitchFamily="18" charset="0"/>
            </a:endParaRPr>
          </a:p>
        </p:txBody>
      </p:sp>
      <p:pic>
        <p:nvPicPr>
          <p:cNvPr id="11" name="Picture 2" descr="D:\Pictures\Рисунок1 копия.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91919"/>
          <a:stretch/>
        </p:blipFill>
        <p:spPr bwMode="auto">
          <a:xfrm rot="10800000">
            <a:off x="0" y="442300"/>
            <a:ext cx="12192000" cy="45381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D:\Pictures\Рисунок2 копия копия.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7420" y="148181"/>
            <a:ext cx="579937" cy="747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750388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881026" y="692696"/>
            <a:ext cx="10215634" cy="6093976"/>
          </a:xfrm>
          <a:prstGeom prst="rect">
            <a:avLst/>
          </a:prstGeom>
        </p:spPr>
        <p:txBody>
          <a:bodyPr wrap="square">
            <a:spAutoFit/>
          </a:bodyPr>
          <a:lstStyle/>
          <a:p>
            <a:pPr algn="ctr">
              <a:spcAft>
                <a:spcPts val="0"/>
              </a:spcAft>
            </a:pPr>
            <a:r>
              <a:rPr lang="ru-RU" sz="2400" b="1" dirty="0">
                <a:solidFill>
                  <a:srgbClr val="C00000"/>
                </a:solidFill>
                <a:latin typeface="+mn-lt"/>
                <a:ea typeface="Calibri" panose="020F0502020204030204" pitchFamily="34" charset="0"/>
                <a:cs typeface="Times New Roman" panose="02020603050405020304" pitchFamily="18" charset="0"/>
              </a:rPr>
              <a:t>ИНФОРМАЦИЯ</a:t>
            </a:r>
            <a:endParaRPr lang="ru-RU" sz="2400" dirty="0">
              <a:solidFill>
                <a:srgbClr val="C00000"/>
              </a:solidFill>
              <a:latin typeface="+mn-lt"/>
              <a:ea typeface="Calibri" panose="020F0502020204030204" pitchFamily="34" charset="0"/>
              <a:cs typeface="Times New Roman" panose="02020603050405020304" pitchFamily="18" charset="0"/>
            </a:endParaRPr>
          </a:p>
          <a:p>
            <a:pPr algn="ctr">
              <a:spcAft>
                <a:spcPts val="0"/>
              </a:spcAft>
            </a:pPr>
            <a:r>
              <a:rPr lang="ru-RU" sz="2400" b="1" dirty="0">
                <a:solidFill>
                  <a:srgbClr val="C00000"/>
                </a:solidFill>
                <a:latin typeface="+mn-lt"/>
                <a:ea typeface="Calibri" panose="020F0502020204030204" pitchFamily="34" charset="0"/>
                <a:cs typeface="Times New Roman" panose="02020603050405020304" pitchFamily="18" charset="0"/>
              </a:rPr>
              <a:t>по потребности обеспечения </a:t>
            </a:r>
            <a:r>
              <a:rPr lang="ru-RU" sz="2400" b="1" dirty="0" smtClean="0">
                <a:solidFill>
                  <a:srgbClr val="C00000"/>
                </a:solidFill>
                <a:latin typeface="+mn-lt"/>
                <a:ea typeface="Calibri" panose="020F0502020204030204" pitchFamily="34" charset="0"/>
                <a:cs typeface="Times New Roman" panose="02020603050405020304" pitchFamily="18" charset="0"/>
              </a:rPr>
              <a:t>жильем</a:t>
            </a:r>
            <a:endParaRPr lang="ru-RU" sz="2400" dirty="0" smtClean="0">
              <a:solidFill>
                <a:srgbClr val="C00000"/>
              </a:solidFill>
              <a:latin typeface="+mn-lt"/>
              <a:ea typeface="Calibri" panose="020F0502020204030204" pitchFamily="34" charset="0"/>
              <a:cs typeface="Times New Roman" panose="02020603050405020304" pitchFamily="18" charset="0"/>
            </a:endParaRPr>
          </a:p>
          <a:p>
            <a:pPr algn="ctr">
              <a:spcAft>
                <a:spcPts val="0"/>
              </a:spcAft>
            </a:pPr>
            <a:r>
              <a:rPr lang="ru-RU" sz="2400" b="1" dirty="0" smtClean="0">
                <a:solidFill>
                  <a:srgbClr val="C00000"/>
                </a:solidFill>
                <a:latin typeface="+mn-lt"/>
                <a:ea typeface="Calibri" panose="020F0502020204030204" pitchFamily="34" charset="0"/>
                <a:cs typeface="Times New Roman" panose="02020603050405020304" pitchFamily="18" charset="0"/>
              </a:rPr>
              <a:t>работников образовательных организаций </a:t>
            </a:r>
            <a:endParaRPr lang="en-US" sz="2400" b="1" dirty="0" smtClean="0">
              <a:solidFill>
                <a:srgbClr val="C00000"/>
              </a:solidFill>
              <a:latin typeface="+mn-lt"/>
              <a:ea typeface="Calibri" panose="020F0502020204030204" pitchFamily="34" charset="0"/>
              <a:cs typeface="Times New Roman" panose="02020603050405020304" pitchFamily="18" charset="0"/>
            </a:endParaRPr>
          </a:p>
          <a:p>
            <a:pPr algn="ctr">
              <a:spcAft>
                <a:spcPts val="0"/>
              </a:spcAft>
            </a:pPr>
            <a:r>
              <a:rPr lang="ru-RU" sz="2400" b="1" dirty="0" smtClean="0">
                <a:latin typeface="+mn-lt"/>
                <a:ea typeface="Calibri" panose="020F0502020204030204" pitchFamily="34" charset="0"/>
                <a:cs typeface="Times New Roman" panose="02020603050405020304" pitchFamily="18" charset="0"/>
              </a:rPr>
              <a:t>Всего </a:t>
            </a:r>
            <a:r>
              <a:rPr lang="ru-RU" sz="2400" b="1" dirty="0">
                <a:latin typeface="+mn-lt"/>
                <a:ea typeface="Calibri" panose="020F0502020204030204" pitchFamily="34" charset="0"/>
                <a:cs typeface="Times New Roman" panose="02020603050405020304" pitchFamily="18" charset="0"/>
              </a:rPr>
              <a:t>нуждающихся – 125 чел</a:t>
            </a:r>
            <a:r>
              <a:rPr lang="ru-RU" sz="2400" b="1" dirty="0" smtClean="0">
                <a:latin typeface="+mn-lt"/>
                <a:ea typeface="Calibri" panose="020F0502020204030204" pitchFamily="34" charset="0"/>
                <a:cs typeface="Times New Roman" panose="02020603050405020304" pitchFamily="18" charset="0"/>
              </a:rPr>
              <a:t>.</a:t>
            </a:r>
          </a:p>
          <a:p>
            <a:pPr algn="ctr">
              <a:spcAft>
                <a:spcPts val="0"/>
              </a:spcAft>
            </a:pPr>
            <a:endParaRPr lang="ru-RU" sz="2000" dirty="0">
              <a:latin typeface="+mn-lt"/>
              <a:ea typeface="Calibri" panose="020F0502020204030204" pitchFamily="34" charset="0"/>
              <a:cs typeface="Times New Roman" panose="02020603050405020304" pitchFamily="18" charset="0"/>
            </a:endParaRPr>
          </a:p>
          <a:p>
            <a:pPr>
              <a:spcAft>
                <a:spcPts val="0"/>
              </a:spcAft>
            </a:pPr>
            <a:r>
              <a:rPr lang="ru-RU" sz="2000" dirty="0">
                <a:latin typeface="+mn-lt"/>
                <a:ea typeface="Calibri" panose="020F0502020204030204" pitchFamily="34" charset="0"/>
                <a:cs typeface="Times New Roman" panose="02020603050405020304" pitchFamily="18" charset="0"/>
              </a:rPr>
              <a:t> </a:t>
            </a:r>
            <a:r>
              <a:rPr lang="ru-RU" sz="2000" dirty="0" smtClean="0">
                <a:latin typeface="+mn-lt"/>
                <a:ea typeface="Calibri" panose="020F0502020204030204" pitchFamily="34" charset="0"/>
                <a:cs typeface="Times New Roman" panose="02020603050405020304" pitchFamily="18" charset="0"/>
              </a:rPr>
              <a:t>- </a:t>
            </a:r>
            <a:r>
              <a:rPr lang="ru-RU" sz="2000" dirty="0">
                <a:latin typeface="+mn-lt"/>
                <a:ea typeface="Calibri" panose="020F0502020204030204" pitchFamily="34" charset="0"/>
                <a:cs typeface="Times New Roman" panose="02020603050405020304" pitchFamily="18" charset="0"/>
              </a:rPr>
              <a:t>состоят на учете в ГЖФ по Программе «Социальная ипотека» - </a:t>
            </a:r>
            <a:r>
              <a:rPr lang="ru-RU" sz="2000" b="1" dirty="0">
                <a:latin typeface="+mn-lt"/>
                <a:ea typeface="Calibri" panose="020F0502020204030204" pitchFamily="34" charset="0"/>
                <a:cs typeface="Times New Roman" panose="02020603050405020304" pitchFamily="18" charset="0"/>
              </a:rPr>
              <a:t>99</a:t>
            </a:r>
            <a:r>
              <a:rPr lang="ru-RU" sz="2000" dirty="0">
                <a:latin typeface="+mn-lt"/>
                <a:ea typeface="Calibri" panose="020F0502020204030204" pitchFamily="34" charset="0"/>
                <a:cs typeface="Times New Roman" panose="02020603050405020304" pitchFamily="18" charset="0"/>
              </a:rPr>
              <a:t> чел</a:t>
            </a:r>
            <a:r>
              <a:rPr lang="ru-RU" sz="2000" dirty="0" smtClean="0">
                <a:latin typeface="+mn-lt"/>
                <a:ea typeface="Calibri" panose="020F0502020204030204" pitchFamily="34" charset="0"/>
                <a:cs typeface="Times New Roman" panose="02020603050405020304" pitchFamily="18" charset="0"/>
              </a:rPr>
              <a:t>.;</a:t>
            </a:r>
          </a:p>
          <a:p>
            <a:pPr>
              <a:spcAft>
                <a:spcPts val="0"/>
              </a:spcAft>
            </a:pPr>
            <a:endParaRPr lang="ru-RU" sz="2000" dirty="0">
              <a:latin typeface="+mn-lt"/>
              <a:ea typeface="Calibri" panose="020F0502020204030204" pitchFamily="34" charset="0"/>
              <a:cs typeface="Times New Roman" panose="02020603050405020304" pitchFamily="18" charset="0"/>
            </a:endParaRPr>
          </a:p>
          <a:p>
            <a:pPr>
              <a:spcAft>
                <a:spcPts val="0"/>
              </a:spcAft>
            </a:pPr>
            <a:r>
              <a:rPr lang="ru-RU" sz="2000" dirty="0">
                <a:latin typeface="+mn-lt"/>
                <a:ea typeface="Calibri" panose="020F0502020204030204" pitchFamily="34" charset="0"/>
                <a:cs typeface="Times New Roman" panose="02020603050405020304" pitchFamily="18" charset="0"/>
              </a:rPr>
              <a:t> </a:t>
            </a:r>
            <a:r>
              <a:rPr lang="ru-RU" sz="2000" b="1" dirty="0" smtClean="0">
                <a:latin typeface="+mn-lt"/>
                <a:ea typeface="Calibri" panose="020F0502020204030204" pitchFamily="34" charset="0"/>
                <a:cs typeface="Times New Roman" panose="02020603050405020304" pitchFamily="18" charset="0"/>
              </a:rPr>
              <a:t>Из </a:t>
            </a:r>
            <a:r>
              <a:rPr lang="ru-RU" sz="2000" b="1" dirty="0">
                <a:latin typeface="+mn-lt"/>
                <a:ea typeface="Calibri" panose="020F0502020204030204" pitchFamily="34" charset="0"/>
                <a:cs typeface="Times New Roman" panose="02020603050405020304" pitchFamily="18" charset="0"/>
              </a:rPr>
              <a:t>них:</a:t>
            </a:r>
          </a:p>
          <a:p>
            <a:pPr>
              <a:spcAft>
                <a:spcPts val="0"/>
              </a:spcAft>
            </a:pPr>
            <a:r>
              <a:rPr lang="ru-RU" sz="2000" dirty="0">
                <a:latin typeface="+mn-lt"/>
                <a:ea typeface="Calibri" panose="020F0502020204030204" pitchFamily="34" charset="0"/>
                <a:cs typeface="Times New Roman" panose="02020603050405020304" pitchFamily="18" charset="0"/>
              </a:rPr>
              <a:t> - учителя – молодые специалисты (стаж 1-3 года)                                - </a:t>
            </a:r>
            <a:r>
              <a:rPr lang="ru-RU" sz="2000" b="1" dirty="0">
                <a:latin typeface="+mn-lt"/>
                <a:ea typeface="Calibri" panose="020F0502020204030204" pitchFamily="34" charset="0"/>
                <a:cs typeface="Times New Roman" panose="02020603050405020304" pitchFamily="18" charset="0"/>
              </a:rPr>
              <a:t>34</a:t>
            </a:r>
            <a:r>
              <a:rPr lang="ru-RU" sz="2000" dirty="0">
                <a:latin typeface="+mn-lt"/>
                <a:ea typeface="Calibri" panose="020F0502020204030204" pitchFamily="34" charset="0"/>
                <a:cs typeface="Times New Roman" panose="02020603050405020304" pitchFamily="18" charset="0"/>
              </a:rPr>
              <a:t> чел</a:t>
            </a:r>
            <a:r>
              <a:rPr lang="ru-RU" sz="2000" dirty="0" smtClean="0">
                <a:latin typeface="+mn-lt"/>
                <a:ea typeface="Calibri" panose="020F0502020204030204" pitchFamily="34" charset="0"/>
                <a:cs typeface="Times New Roman" panose="02020603050405020304" pitchFamily="18" charset="0"/>
              </a:rPr>
              <a:t>.</a:t>
            </a:r>
            <a:endParaRPr lang="ru-RU" sz="2000" dirty="0">
              <a:latin typeface="+mn-lt"/>
              <a:ea typeface="Calibri" panose="020F0502020204030204" pitchFamily="34" charset="0"/>
              <a:cs typeface="Times New Roman" panose="02020603050405020304" pitchFamily="18" charset="0"/>
            </a:endParaRPr>
          </a:p>
          <a:p>
            <a:pPr>
              <a:spcAft>
                <a:spcPts val="0"/>
              </a:spcAft>
            </a:pPr>
            <a:r>
              <a:rPr lang="ru-RU" sz="2000" dirty="0">
                <a:latin typeface="+mn-lt"/>
                <a:ea typeface="Calibri" panose="020F0502020204030204" pitchFamily="34" charset="0"/>
                <a:cs typeface="Times New Roman" panose="02020603050405020304" pitchFamily="18" charset="0"/>
              </a:rPr>
              <a:t>- учителя (стаж 3-10 лет)                                                                           - </a:t>
            </a:r>
            <a:r>
              <a:rPr lang="ru-RU" sz="2000" b="1" dirty="0">
                <a:latin typeface="+mn-lt"/>
                <a:ea typeface="Calibri" panose="020F0502020204030204" pitchFamily="34" charset="0"/>
                <a:cs typeface="Times New Roman" panose="02020603050405020304" pitchFamily="18" charset="0"/>
              </a:rPr>
              <a:t>37</a:t>
            </a:r>
            <a:r>
              <a:rPr lang="ru-RU" sz="2000" dirty="0">
                <a:latin typeface="+mn-lt"/>
                <a:ea typeface="Calibri" panose="020F0502020204030204" pitchFamily="34" charset="0"/>
                <a:cs typeface="Times New Roman" panose="02020603050405020304" pitchFamily="18" charset="0"/>
              </a:rPr>
              <a:t> чел</a:t>
            </a:r>
            <a:r>
              <a:rPr lang="ru-RU" sz="2000" dirty="0" smtClean="0">
                <a:latin typeface="+mn-lt"/>
                <a:ea typeface="Calibri" panose="020F0502020204030204" pitchFamily="34" charset="0"/>
                <a:cs typeface="Times New Roman" panose="02020603050405020304" pitchFamily="18" charset="0"/>
              </a:rPr>
              <a:t>.</a:t>
            </a:r>
            <a:endParaRPr lang="ru-RU" sz="2000" dirty="0">
              <a:latin typeface="+mn-lt"/>
              <a:ea typeface="Calibri" panose="020F0502020204030204" pitchFamily="34" charset="0"/>
              <a:cs typeface="Times New Roman" panose="02020603050405020304" pitchFamily="18" charset="0"/>
            </a:endParaRPr>
          </a:p>
          <a:p>
            <a:pPr>
              <a:spcAft>
                <a:spcPts val="0"/>
              </a:spcAft>
              <a:buFontTx/>
              <a:buChar char="-"/>
            </a:pPr>
            <a:r>
              <a:rPr lang="ru-RU" sz="2000" dirty="0" smtClean="0">
                <a:latin typeface="+mn-lt"/>
                <a:ea typeface="Calibri" panose="020F0502020204030204" pitchFamily="34" charset="0"/>
                <a:cs typeface="Times New Roman" panose="02020603050405020304" pitchFamily="18" charset="0"/>
              </a:rPr>
              <a:t>учителя </a:t>
            </a:r>
            <a:r>
              <a:rPr lang="ru-RU" sz="2000" dirty="0">
                <a:latin typeface="+mn-lt"/>
                <a:ea typeface="Calibri" panose="020F0502020204030204" pitchFamily="34" charset="0"/>
                <a:cs typeface="Times New Roman" panose="02020603050405020304" pitchFamily="18" charset="0"/>
              </a:rPr>
              <a:t>(стаж более 10 лет)                                                                    - </a:t>
            </a:r>
            <a:r>
              <a:rPr lang="ru-RU" sz="2000" b="1" dirty="0">
                <a:latin typeface="+mn-lt"/>
                <a:ea typeface="Calibri" panose="020F0502020204030204" pitchFamily="34" charset="0"/>
                <a:cs typeface="Times New Roman" panose="02020603050405020304" pitchFamily="18" charset="0"/>
              </a:rPr>
              <a:t>28</a:t>
            </a:r>
            <a:r>
              <a:rPr lang="ru-RU" sz="2000" dirty="0">
                <a:latin typeface="+mn-lt"/>
                <a:ea typeface="Calibri" panose="020F0502020204030204" pitchFamily="34" charset="0"/>
                <a:cs typeface="Times New Roman" panose="02020603050405020304" pitchFamily="18" charset="0"/>
              </a:rPr>
              <a:t> чел</a:t>
            </a:r>
            <a:r>
              <a:rPr lang="ru-RU" sz="2000" dirty="0" smtClean="0">
                <a:latin typeface="+mn-lt"/>
                <a:ea typeface="Calibri" panose="020F0502020204030204" pitchFamily="34" charset="0"/>
                <a:cs typeface="Times New Roman" panose="02020603050405020304" pitchFamily="18" charset="0"/>
              </a:rPr>
              <a:t>. </a:t>
            </a:r>
          </a:p>
          <a:p>
            <a:pPr>
              <a:spcAft>
                <a:spcPts val="0"/>
              </a:spcAft>
              <a:buFontTx/>
              <a:buChar char="-"/>
            </a:pPr>
            <a:endParaRPr lang="ru-RU" sz="2000" dirty="0">
              <a:latin typeface="+mn-lt"/>
              <a:ea typeface="Calibri" panose="020F0502020204030204" pitchFamily="34" charset="0"/>
              <a:cs typeface="Times New Roman" panose="02020603050405020304" pitchFamily="18" charset="0"/>
            </a:endParaRPr>
          </a:p>
          <a:p>
            <a:pPr>
              <a:spcAft>
                <a:spcPts val="0"/>
              </a:spcAft>
            </a:pPr>
            <a:r>
              <a:rPr lang="ru-RU" sz="2000" dirty="0">
                <a:latin typeface="+mn-lt"/>
                <a:ea typeface="Calibri" panose="020F0502020204030204" pitchFamily="34" charset="0"/>
                <a:cs typeface="Times New Roman" panose="02020603050405020304" pitchFamily="18" charset="0"/>
              </a:rPr>
              <a:t> </a:t>
            </a:r>
            <a:r>
              <a:rPr lang="ru-RU" sz="2000" b="1" dirty="0" smtClean="0">
                <a:latin typeface="+mn-lt"/>
                <a:ea typeface="Calibri" panose="020F0502020204030204" pitchFamily="34" charset="0"/>
                <a:cs typeface="Times New Roman" panose="02020603050405020304" pitchFamily="18" charset="0"/>
              </a:rPr>
              <a:t>Условия проживания: </a:t>
            </a:r>
            <a:endParaRPr lang="ru-RU" sz="2000" dirty="0">
              <a:latin typeface="+mn-lt"/>
              <a:ea typeface="Calibri" panose="020F0502020204030204" pitchFamily="34" charset="0"/>
              <a:cs typeface="Times New Roman" panose="02020603050405020304" pitchFamily="18" charset="0"/>
            </a:endParaRPr>
          </a:p>
          <a:p>
            <a:pPr>
              <a:spcAft>
                <a:spcPts val="0"/>
              </a:spcAft>
            </a:pPr>
            <a:r>
              <a:rPr lang="ru-RU" sz="2000" b="1" dirty="0">
                <a:latin typeface="+mn-lt"/>
                <a:ea typeface="Calibri" panose="020F0502020204030204" pitchFamily="34" charset="0"/>
                <a:cs typeface="Times New Roman" panose="02020603050405020304" pitchFamily="18" charset="0"/>
              </a:rPr>
              <a:t> </a:t>
            </a:r>
            <a:r>
              <a:rPr lang="ru-RU" sz="2000" dirty="0" smtClean="0">
                <a:latin typeface="+mn-lt"/>
                <a:ea typeface="Calibri" panose="020F0502020204030204" pitchFamily="34" charset="0"/>
                <a:cs typeface="Times New Roman" panose="02020603050405020304" pitchFamily="18" charset="0"/>
              </a:rPr>
              <a:t>- </a:t>
            </a:r>
            <a:r>
              <a:rPr lang="ru-RU" sz="2000" dirty="0">
                <a:latin typeface="+mn-lt"/>
                <a:ea typeface="Calibri" panose="020F0502020204030204" pitchFamily="34" charset="0"/>
                <a:cs typeface="Times New Roman" panose="02020603050405020304" pitchFamily="18" charset="0"/>
              </a:rPr>
              <a:t>в квартирах меньшей площади от нормы                                              - </a:t>
            </a:r>
            <a:r>
              <a:rPr lang="ru-RU" sz="2000" b="1" dirty="0">
                <a:latin typeface="+mn-lt"/>
                <a:ea typeface="Calibri" panose="020F0502020204030204" pitchFamily="34" charset="0"/>
                <a:cs typeface="Times New Roman" panose="02020603050405020304" pitchFamily="18" charset="0"/>
              </a:rPr>
              <a:t>11</a:t>
            </a:r>
            <a:r>
              <a:rPr lang="ru-RU" sz="2000" dirty="0">
                <a:latin typeface="+mn-lt"/>
                <a:ea typeface="Calibri" panose="020F0502020204030204" pitchFamily="34" charset="0"/>
                <a:cs typeface="Times New Roman" panose="02020603050405020304" pitchFamily="18" charset="0"/>
              </a:rPr>
              <a:t> чел</a:t>
            </a:r>
            <a:r>
              <a:rPr lang="ru-RU" sz="2000" dirty="0" smtClean="0">
                <a:latin typeface="+mn-lt"/>
                <a:ea typeface="Calibri" panose="020F0502020204030204" pitchFamily="34" charset="0"/>
                <a:cs typeface="Times New Roman" panose="02020603050405020304" pitchFamily="18" charset="0"/>
              </a:rPr>
              <a:t>.</a:t>
            </a:r>
            <a:endParaRPr lang="ru-RU" sz="2000" dirty="0">
              <a:latin typeface="+mn-lt"/>
              <a:ea typeface="Calibri" panose="020F0502020204030204" pitchFamily="34" charset="0"/>
              <a:cs typeface="Times New Roman" panose="02020603050405020304" pitchFamily="18" charset="0"/>
            </a:endParaRPr>
          </a:p>
          <a:p>
            <a:pPr>
              <a:spcAft>
                <a:spcPts val="0"/>
              </a:spcAft>
            </a:pPr>
            <a:r>
              <a:rPr lang="ru-RU" sz="2000" dirty="0">
                <a:latin typeface="+mn-lt"/>
                <a:ea typeface="Calibri" panose="020F0502020204030204" pitchFamily="34" charset="0"/>
                <a:cs typeface="Times New Roman" panose="02020603050405020304" pitchFamily="18" charset="0"/>
              </a:rPr>
              <a:t>- у родителей (родственников) без права на жилье                                 - </a:t>
            </a:r>
            <a:r>
              <a:rPr lang="ru-RU" sz="2000" b="1" dirty="0">
                <a:latin typeface="+mn-lt"/>
                <a:ea typeface="Calibri" panose="020F0502020204030204" pitchFamily="34" charset="0"/>
                <a:cs typeface="Times New Roman" panose="02020603050405020304" pitchFamily="18" charset="0"/>
              </a:rPr>
              <a:t>24</a:t>
            </a:r>
            <a:r>
              <a:rPr lang="ru-RU" sz="2000" dirty="0">
                <a:latin typeface="+mn-lt"/>
                <a:ea typeface="Calibri" panose="020F0502020204030204" pitchFamily="34" charset="0"/>
                <a:cs typeface="Times New Roman" panose="02020603050405020304" pitchFamily="18" charset="0"/>
              </a:rPr>
              <a:t> чел</a:t>
            </a:r>
            <a:r>
              <a:rPr lang="ru-RU" sz="2000" dirty="0" smtClean="0">
                <a:latin typeface="+mn-lt"/>
                <a:ea typeface="Calibri" panose="020F0502020204030204" pitchFamily="34" charset="0"/>
                <a:cs typeface="Times New Roman" panose="02020603050405020304" pitchFamily="18" charset="0"/>
              </a:rPr>
              <a:t>.</a:t>
            </a:r>
            <a:endParaRPr lang="ru-RU" sz="2000" dirty="0">
              <a:latin typeface="+mn-lt"/>
              <a:ea typeface="Calibri" panose="020F0502020204030204" pitchFamily="34" charset="0"/>
              <a:cs typeface="Times New Roman" panose="02020603050405020304" pitchFamily="18" charset="0"/>
            </a:endParaRPr>
          </a:p>
          <a:p>
            <a:pPr>
              <a:spcAft>
                <a:spcPts val="0"/>
              </a:spcAft>
            </a:pPr>
            <a:r>
              <a:rPr lang="ru-RU" sz="2000" dirty="0">
                <a:latin typeface="+mn-lt"/>
                <a:ea typeface="Calibri" panose="020F0502020204030204" pitchFamily="34" charset="0"/>
                <a:cs typeface="Times New Roman" panose="02020603050405020304" pitchFamily="18" charset="0"/>
              </a:rPr>
              <a:t>- в съемных квартирах                                                                                - </a:t>
            </a:r>
            <a:r>
              <a:rPr lang="ru-RU" sz="2000" b="1" dirty="0">
                <a:latin typeface="+mn-lt"/>
                <a:ea typeface="Calibri" panose="020F0502020204030204" pitchFamily="34" charset="0"/>
                <a:cs typeface="Times New Roman" panose="02020603050405020304" pitchFamily="18" charset="0"/>
              </a:rPr>
              <a:t>37</a:t>
            </a:r>
            <a:r>
              <a:rPr lang="ru-RU" sz="2000" dirty="0">
                <a:latin typeface="+mn-lt"/>
                <a:ea typeface="Calibri" panose="020F0502020204030204" pitchFamily="34" charset="0"/>
                <a:cs typeface="Times New Roman" panose="02020603050405020304" pitchFamily="18" charset="0"/>
              </a:rPr>
              <a:t> чел</a:t>
            </a:r>
            <a:r>
              <a:rPr lang="ru-RU" sz="2000" dirty="0" smtClean="0">
                <a:latin typeface="+mn-lt"/>
                <a:ea typeface="Calibri" panose="020F0502020204030204" pitchFamily="34" charset="0"/>
                <a:cs typeface="Times New Roman" panose="02020603050405020304" pitchFamily="18" charset="0"/>
              </a:rPr>
              <a:t>.</a:t>
            </a:r>
            <a:endParaRPr lang="ru-RU" sz="2000" dirty="0">
              <a:latin typeface="+mn-lt"/>
              <a:ea typeface="Calibri" panose="020F0502020204030204" pitchFamily="34" charset="0"/>
              <a:cs typeface="Times New Roman" panose="02020603050405020304" pitchFamily="18" charset="0"/>
            </a:endParaRPr>
          </a:p>
          <a:p>
            <a:pPr>
              <a:spcAft>
                <a:spcPts val="0"/>
              </a:spcAft>
            </a:pPr>
            <a:r>
              <a:rPr lang="ru-RU" sz="2000" dirty="0">
                <a:latin typeface="+mn-lt"/>
                <a:ea typeface="Calibri" panose="020F0502020204030204" pitchFamily="34" charset="0"/>
                <a:cs typeface="Times New Roman" panose="02020603050405020304" pitchFamily="18" charset="0"/>
              </a:rPr>
              <a:t>- в комнатах общежитий                                                                             - </a:t>
            </a:r>
            <a:r>
              <a:rPr lang="ru-RU" sz="2000" b="1" dirty="0">
                <a:latin typeface="+mn-lt"/>
                <a:ea typeface="Calibri" panose="020F0502020204030204" pitchFamily="34" charset="0"/>
                <a:cs typeface="Times New Roman" panose="02020603050405020304" pitchFamily="18" charset="0"/>
              </a:rPr>
              <a:t>27</a:t>
            </a:r>
            <a:r>
              <a:rPr lang="ru-RU" sz="2000" dirty="0">
                <a:latin typeface="+mn-lt"/>
                <a:ea typeface="Calibri" panose="020F0502020204030204" pitchFamily="34" charset="0"/>
                <a:cs typeface="Times New Roman" panose="02020603050405020304" pitchFamily="18" charset="0"/>
              </a:rPr>
              <a:t> чел.</a:t>
            </a:r>
          </a:p>
          <a:p>
            <a:pPr>
              <a:spcAft>
                <a:spcPts val="0"/>
              </a:spcAft>
            </a:pPr>
            <a:endParaRPr lang="ru-RU" sz="2000" dirty="0">
              <a:latin typeface="+mn-lt"/>
              <a:ea typeface="Calibri" panose="020F0502020204030204" pitchFamily="34" charset="0"/>
              <a:cs typeface="Times New Roman" panose="02020603050405020304" pitchFamily="18" charset="0"/>
            </a:endParaRPr>
          </a:p>
          <a:p>
            <a:pPr>
              <a:spcAft>
                <a:spcPts val="0"/>
              </a:spcAft>
            </a:pPr>
            <a:r>
              <a:rPr lang="ru-RU" sz="1400" dirty="0">
                <a:latin typeface="+mn-lt"/>
                <a:ea typeface="Calibri" panose="020F0502020204030204" pitchFamily="34" charset="0"/>
                <a:cs typeface="Times New Roman" panose="02020603050405020304" pitchFamily="18" charset="0"/>
              </a:rPr>
              <a:t>      </a:t>
            </a:r>
            <a:endParaRPr lang="ru-RU" sz="1400" dirty="0">
              <a:effectLst/>
              <a:latin typeface="+mn-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5295944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669207"/>
            <a:ext cx="12192000" cy="741872"/>
          </a:xfrm>
          <a:ln>
            <a:noFill/>
          </a:ln>
        </p:spPr>
        <p:txBody>
          <a:bodyPr>
            <a:noAutofit/>
          </a:bodyPr>
          <a:lstStyle/>
          <a:p>
            <a:r>
              <a:rPr lang="ru-RU" sz="2400" b="1" dirty="0">
                <a:solidFill>
                  <a:srgbClr val="C00000"/>
                </a:solidFill>
                <a:latin typeface="+mn-lt"/>
                <a:cs typeface="Times New Roman" pitchFamily="18" charset="0"/>
              </a:rPr>
              <a:t>СТРАТЕГИЯ ПОДГОТОВКИ ПЕДАГОГИЧЕСКИХ </a:t>
            </a:r>
            <a:br>
              <a:rPr lang="ru-RU" sz="2400" b="1" dirty="0">
                <a:solidFill>
                  <a:srgbClr val="C00000"/>
                </a:solidFill>
                <a:latin typeface="+mn-lt"/>
                <a:cs typeface="Times New Roman" pitchFamily="18" charset="0"/>
              </a:rPr>
            </a:br>
            <a:r>
              <a:rPr lang="ru-RU" sz="2400" b="1" dirty="0">
                <a:solidFill>
                  <a:srgbClr val="C00000"/>
                </a:solidFill>
                <a:latin typeface="+mn-lt"/>
                <a:cs typeface="Times New Roman" pitchFamily="18" charset="0"/>
              </a:rPr>
              <a:t>КАДРОВ И РАЗВИТИЯ ПРОФЕССИОНАЛЬНЫХ  КОМПЕТЕНЦИЙ ПЕДАГОГОВ</a:t>
            </a:r>
          </a:p>
        </p:txBody>
      </p:sp>
      <p:sp>
        <p:nvSpPr>
          <p:cNvPr id="3" name="Подзаголовок 2"/>
          <p:cNvSpPr>
            <a:spLocks noGrp="1"/>
          </p:cNvSpPr>
          <p:nvPr>
            <p:ph type="subTitle" idx="1"/>
          </p:nvPr>
        </p:nvSpPr>
        <p:spPr>
          <a:xfrm>
            <a:off x="331808" y="1508787"/>
            <a:ext cx="2664611" cy="768085"/>
          </a:xfrm>
          <a:ln>
            <a:solidFill>
              <a:schemeClr val="accent1"/>
            </a:solidFill>
          </a:ln>
        </p:spPr>
        <p:txBody>
          <a:bodyPr>
            <a:noAutofit/>
          </a:bodyPr>
          <a:lstStyle/>
          <a:p>
            <a:r>
              <a:rPr lang="ru-RU" sz="1467" b="1" dirty="0" smtClean="0">
                <a:solidFill>
                  <a:schemeClr val="tx1"/>
                </a:solidFill>
                <a:latin typeface="Times New Roman" pitchFamily="18" charset="0"/>
                <a:cs typeface="Times New Roman" pitchFamily="18" charset="0"/>
              </a:rPr>
              <a:t>Программа</a:t>
            </a:r>
            <a:r>
              <a:rPr lang="en-US" sz="1467" b="1" dirty="0" smtClean="0">
                <a:solidFill>
                  <a:schemeClr val="tx1"/>
                </a:solidFill>
                <a:latin typeface="Times New Roman" pitchFamily="18" charset="0"/>
                <a:cs typeface="Times New Roman" pitchFamily="18" charset="0"/>
              </a:rPr>
              <a:t> </a:t>
            </a:r>
            <a:r>
              <a:rPr lang="ru-RU" sz="1467" b="1" dirty="0" smtClean="0">
                <a:solidFill>
                  <a:schemeClr val="tx1"/>
                </a:solidFill>
                <a:latin typeface="Times New Roman" pitchFamily="18" charset="0"/>
                <a:cs typeface="Times New Roman" pitchFamily="18" charset="0"/>
              </a:rPr>
              <a:t>профориентации и подготовки </a:t>
            </a:r>
            <a:r>
              <a:rPr lang="ru-RU" sz="1467" b="1" dirty="0">
                <a:solidFill>
                  <a:schemeClr val="tx1"/>
                </a:solidFill>
                <a:latin typeface="Times New Roman" pitchFamily="18" charset="0"/>
                <a:cs typeface="Times New Roman" pitchFamily="18" charset="0"/>
              </a:rPr>
              <a:t>кадров на базе педагогического колледжа</a:t>
            </a:r>
          </a:p>
        </p:txBody>
      </p:sp>
      <p:sp>
        <p:nvSpPr>
          <p:cNvPr id="4" name="Подзаголовок 2"/>
          <p:cNvSpPr txBox="1">
            <a:spLocks/>
          </p:cNvSpPr>
          <p:nvPr/>
        </p:nvSpPr>
        <p:spPr>
          <a:xfrm>
            <a:off x="3248624" y="1508787"/>
            <a:ext cx="2698923" cy="768085"/>
          </a:xfrm>
          <a:prstGeom prst="rect">
            <a:avLst/>
          </a:prstGeom>
          <a:ln>
            <a:solidFill>
              <a:schemeClr val="accent1"/>
            </a:solidFill>
          </a:ln>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467" b="1" dirty="0">
                <a:latin typeface="Times New Roman" pitchFamily="18" charset="0"/>
                <a:cs typeface="Times New Roman" pitchFamily="18" charset="0"/>
              </a:rPr>
              <a:t>Программа привлечения молодых специалистов </a:t>
            </a:r>
          </a:p>
        </p:txBody>
      </p:sp>
      <p:sp>
        <p:nvSpPr>
          <p:cNvPr id="5" name="Подзаголовок 2"/>
          <p:cNvSpPr txBox="1">
            <a:spLocks/>
          </p:cNvSpPr>
          <p:nvPr/>
        </p:nvSpPr>
        <p:spPr>
          <a:xfrm>
            <a:off x="6194131" y="1508787"/>
            <a:ext cx="2698443" cy="768085"/>
          </a:xfrm>
          <a:prstGeom prst="rect">
            <a:avLst/>
          </a:prstGeom>
          <a:ln>
            <a:solidFill>
              <a:schemeClr val="accent1"/>
            </a:solidFill>
          </a:ln>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0000"/>
              </a:lnSpc>
            </a:pPr>
            <a:r>
              <a:rPr lang="ru-RU" sz="1467" b="1" dirty="0">
                <a:latin typeface="Times New Roman" pitchFamily="18" charset="0"/>
                <a:cs typeface="Times New Roman" pitchFamily="18" charset="0"/>
              </a:rPr>
              <a:t>Программа  «Молодой специалист»</a:t>
            </a:r>
          </a:p>
        </p:txBody>
      </p:sp>
      <p:sp>
        <p:nvSpPr>
          <p:cNvPr id="6" name="Подзаголовок 2"/>
          <p:cNvSpPr txBox="1">
            <a:spLocks/>
          </p:cNvSpPr>
          <p:nvPr/>
        </p:nvSpPr>
        <p:spPr>
          <a:xfrm>
            <a:off x="9045847" y="1508787"/>
            <a:ext cx="2722515" cy="753135"/>
          </a:xfrm>
          <a:prstGeom prst="rect">
            <a:avLst/>
          </a:prstGeom>
          <a:ln>
            <a:solidFill>
              <a:schemeClr val="accent1"/>
            </a:solid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pPr>
            <a:r>
              <a:rPr lang="ru-RU" sz="1467" b="1" dirty="0">
                <a:latin typeface="Times New Roman" pitchFamily="18" charset="0"/>
                <a:cs typeface="Times New Roman" pitchFamily="18" charset="0"/>
              </a:rPr>
              <a:t>Программа профессионального развития педагогических кадров</a:t>
            </a:r>
          </a:p>
        </p:txBody>
      </p:sp>
      <p:sp>
        <p:nvSpPr>
          <p:cNvPr id="7" name="Подзаголовок 2"/>
          <p:cNvSpPr txBox="1">
            <a:spLocks/>
          </p:cNvSpPr>
          <p:nvPr/>
        </p:nvSpPr>
        <p:spPr>
          <a:xfrm>
            <a:off x="331808" y="2468894"/>
            <a:ext cx="2664611" cy="4150285"/>
          </a:xfrm>
          <a:prstGeom prst="rect">
            <a:avLst/>
          </a:prstGeom>
          <a:ln>
            <a:solidFill>
              <a:schemeClr val="accent1"/>
            </a:solidFill>
          </a:ln>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66693" indent="-190495" algn="l">
              <a:buAutoNum type="arabicPeriod"/>
            </a:pPr>
            <a:r>
              <a:rPr lang="ru-RU" sz="1467" dirty="0">
                <a:cs typeface="Times New Roman" pitchFamily="18" charset="0"/>
              </a:rPr>
              <a:t>Подготовка по специальностям колледжа</a:t>
            </a:r>
          </a:p>
          <a:p>
            <a:pPr marL="266693" indent="-190495" algn="l">
              <a:buFont typeface="Arial" panose="020B0604020202020204" pitchFamily="34" charset="0"/>
              <a:buAutoNum type="arabicPeriod"/>
            </a:pPr>
            <a:r>
              <a:rPr lang="ru-RU" sz="1467" dirty="0">
                <a:cs typeface="Times New Roman" pitchFamily="18" charset="0"/>
              </a:rPr>
              <a:t>Переподготовка (диплом СПО + диплом о проф. переподготовке)</a:t>
            </a:r>
          </a:p>
          <a:p>
            <a:pPr marL="266693" indent="-190495" algn="l">
              <a:buAutoNum type="arabicPeriod"/>
            </a:pPr>
            <a:r>
              <a:rPr lang="ru-RU" sz="1467" dirty="0">
                <a:cs typeface="Times New Roman" pitchFamily="18" charset="0"/>
              </a:rPr>
              <a:t>Продолжение обучения в педагогических ВУЗах</a:t>
            </a:r>
          </a:p>
          <a:p>
            <a:pPr marL="266693" indent="-190495" algn="l">
              <a:buAutoNum type="arabicPeriod"/>
            </a:pPr>
            <a:r>
              <a:rPr lang="ru-RU" sz="1467" dirty="0">
                <a:cs typeface="Times New Roman" pitchFamily="18" charset="0"/>
              </a:rPr>
              <a:t>Переподготовка выпускников непрофильных </a:t>
            </a:r>
            <a:r>
              <a:rPr lang="ru-RU" sz="1467" dirty="0" err="1">
                <a:cs typeface="Times New Roman" pitchFamily="18" charset="0"/>
              </a:rPr>
              <a:t>ССУЗов</a:t>
            </a:r>
            <a:r>
              <a:rPr lang="ru-RU" sz="1467" dirty="0">
                <a:cs typeface="Times New Roman" pitchFamily="18" charset="0"/>
              </a:rPr>
              <a:t> и ВУЗов в </a:t>
            </a:r>
            <a:r>
              <a:rPr lang="ru-RU" sz="1467" dirty="0" err="1">
                <a:cs typeface="Times New Roman" pitchFamily="18" charset="0"/>
              </a:rPr>
              <a:t>педколледже</a:t>
            </a:r>
            <a:endParaRPr lang="ru-RU" sz="1467" dirty="0">
              <a:cs typeface="Times New Roman" pitchFamily="18" charset="0"/>
            </a:endParaRPr>
          </a:p>
          <a:p>
            <a:pPr marL="266693" indent="-190495" algn="l">
              <a:buAutoNum type="arabicPeriod"/>
            </a:pPr>
            <a:r>
              <a:rPr lang="ru-RU" sz="1467" dirty="0">
                <a:cs typeface="Times New Roman" pitchFamily="18" charset="0"/>
              </a:rPr>
              <a:t>Сопровождение и повышение квалификации для выпускников колледжа</a:t>
            </a:r>
          </a:p>
          <a:p>
            <a:pPr marL="266693" indent="-190495" algn="l"/>
            <a:r>
              <a:rPr lang="ru-RU" sz="1600" dirty="0" smtClean="0">
                <a:cs typeface="Times New Roman" pitchFamily="18" charset="0"/>
              </a:rPr>
              <a:t>6. </a:t>
            </a:r>
            <a:r>
              <a:rPr lang="ru-RU" sz="1470" dirty="0" smtClean="0">
                <a:cs typeface="Times New Roman" pitchFamily="18" charset="0"/>
              </a:rPr>
              <a:t>Профориентация </a:t>
            </a:r>
            <a:r>
              <a:rPr lang="ru-RU" sz="1470" dirty="0">
                <a:cs typeface="Times New Roman" pitchFamily="18" charset="0"/>
              </a:rPr>
              <a:t>школьников</a:t>
            </a:r>
          </a:p>
          <a:p>
            <a:pPr marL="266693" indent="-190495" algn="l"/>
            <a:endParaRPr lang="ru-RU" sz="1600" dirty="0">
              <a:cs typeface="Times New Roman" pitchFamily="18" charset="0"/>
            </a:endParaRPr>
          </a:p>
          <a:p>
            <a:pPr marL="457189" indent="-457189" algn="l">
              <a:buAutoNum type="arabicPeriod"/>
            </a:pPr>
            <a:endParaRPr lang="ru-RU" sz="1600" dirty="0">
              <a:cs typeface="Times New Roman" pitchFamily="18" charset="0"/>
            </a:endParaRPr>
          </a:p>
          <a:p>
            <a:pPr marL="457189" indent="-457189">
              <a:buAutoNum type="arabicPeriod"/>
            </a:pPr>
            <a:endParaRPr lang="ru-RU" sz="3200" dirty="0">
              <a:cs typeface="Times New Roman" pitchFamily="18" charset="0"/>
            </a:endParaRPr>
          </a:p>
        </p:txBody>
      </p:sp>
      <p:sp>
        <p:nvSpPr>
          <p:cNvPr id="8" name="Подзаголовок 2"/>
          <p:cNvSpPr txBox="1">
            <a:spLocks/>
          </p:cNvSpPr>
          <p:nvPr/>
        </p:nvSpPr>
        <p:spPr>
          <a:xfrm>
            <a:off x="3282936" y="2468894"/>
            <a:ext cx="2664611" cy="4150285"/>
          </a:xfrm>
          <a:prstGeom prst="rect">
            <a:avLst/>
          </a:prstGeom>
          <a:ln>
            <a:solidFill>
              <a:schemeClr val="accent1"/>
            </a:solidFill>
          </a:ln>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82558" indent="-182558" algn="l"/>
            <a:r>
              <a:rPr lang="ru-RU" sz="1467" dirty="0" smtClean="0">
                <a:cs typeface="Times New Roman" pitchFamily="18" charset="0"/>
              </a:rPr>
              <a:t>1. Целевое обучение</a:t>
            </a:r>
          </a:p>
          <a:p>
            <a:pPr marL="182558" indent="-182558" algn="l"/>
            <a:r>
              <a:rPr lang="ru-RU" sz="1467" dirty="0" smtClean="0">
                <a:cs typeface="Times New Roman" pitchFamily="18" charset="0"/>
              </a:rPr>
              <a:t>2. Подготовка </a:t>
            </a:r>
            <a:r>
              <a:rPr lang="ru-RU" sz="1467" dirty="0">
                <a:cs typeface="Times New Roman" pitchFamily="18" charset="0"/>
              </a:rPr>
              <a:t>учителей в педагогических ВУЗах</a:t>
            </a:r>
          </a:p>
          <a:p>
            <a:pPr marL="182558" indent="-182558" algn="l"/>
            <a:r>
              <a:rPr lang="ru-RU" sz="1467" dirty="0" smtClean="0">
                <a:cs typeface="Times New Roman" pitchFamily="18" charset="0"/>
              </a:rPr>
              <a:t>3. </a:t>
            </a:r>
            <a:r>
              <a:rPr lang="ru-RU" sz="1467" dirty="0">
                <a:cs typeface="Times New Roman" pitchFamily="18" charset="0"/>
              </a:rPr>
              <a:t>Взаимодействие учреждений системы образования г.Нижнекамска с ВУЗами</a:t>
            </a:r>
          </a:p>
          <a:p>
            <a:pPr marL="182558" indent="-182558" algn="l"/>
            <a:r>
              <a:rPr lang="ru-RU" sz="1467" dirty="0">
                <a:cs typeface="Times New Roman" pitchFamily="18" charset="0"/>
              </a:rPr>
              <a:t>4</a:t>
            </a:r>
            <a:r>
              <a:rPr lang="ru-RU" sz="1467" dirty="0" smtClean="0">
                <a:cs typeface="Times New Roman" pitchFamily="18" charset="0"/>
              </a:rPr>
              <a:t>. </a:t>
            </a:r>
            <a:r>
              <a:rPr lang="ru-RU" sz="1467" dirty="0">
                <a:cs typeface="Times New Roman" pitchFamily="18" charset="0"/>
              </a:rPr>
              <a:t>Переподготовка выпускников технических ВУЗов по педагогическому направлению</a:t>
            </a:r>
          </a:p>
          <a:p>
            <a:pPr marL="182558" indent="-182558" algn="l"/>
            <a:endParaRPr lang="ru-RU" sz="1600" dirty="0">
              <a:cs typeface="Times New Roman" pitchFamily="18" charset="0"/>
            </a:endParaRPr>
          </a:p>
          <a:p>
            <a:pPr marL="182558" indent="-182558" algn="l"/>
            <a:endParaRPr lang="ru-RU" sz="1600" dirty="0">
              <a:cs typeface="Times New Roman" pitchFamily="18" charset="0"/>
            </a:endParaRPr>
          </a:p>
          <a:p>
            <a:pPr marL="182558" indent="-182558" algn="l"/>
            <a:endParaRPr lang="ru-RU" sz="1600" dirty="0">
              <a:cs typeface="Times New Roman" pitchFamily="18" charset="0"/>
            </a:endParaRPr>
          </a:p>
          <a:p>
            <a:pPr marL="182558" indent="-182558" algn="l"/>
            <a:endParaRPr lang="ru-RU" sz="1600" dirty="0">
              <a:cs typeface="Times New Roman" pitchFamily="18" charset="0"/>
            </a:endParaRPr>
          </a:p>
          <a:p>
            <a:pPr marL="182558" indent="-182558" algn="l"/>
            <a:endParaRPr lang="ru-RU" sz="1600" dirty="0">
              <a:cs typeface="Times New Roman" pitchFamily="18" charset="0"/>
            </a:endParaRPr>
          </a:p>
          <a:p>
            <a:pPr marL="457189" indent="-457189">
              <a:buAutoNum type="arabicPeriod"/>
            </a:pPr>
            <a:endParaRPr lang="ru-RU" sz="3200" dirty="0">
              <a:cs typeface="Times New Roman" pitchFamily="18" charset="0"/>
            </a:endParaRPr>
          </a:p>
        </p:txBody>
      </p:sp>
      <p:sp>
        <p:nvSpPr>
          <p:cNvPr id="9" name="Подзаголовок 2"/>
          <p:cNvSpPr txBox="1">
            <a:spLocks/>
          </p:cNvSpPr>
          <p:nvPr/>
        </p:nvSpPr>
        <p:spPr>
          <a:xfrm>
            <a:off x="6189567" y="2472997"/>
            <a:ext cx="2664611" cy="4146183"/>
          </a:xfrm>
          <a:prstGeom prst="rect">
            <a:avLst/>
          </a:prstGeom>
          <a:ln>
            <a:solidFill>
              <a:schemeClr val="accent1"/>
            </a:solidFill>
          </a:ln>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90495" indent="-190495" algn="l">
              <a:buAutoNum type="arabicPeriod"/>
            </a:pPr>
            <a:r>
              <a:rPr lang="ru-RU" sz="1467" dirty="0">
                <a:cs typeface="Times New Roman" pitchFamily="18" charset="0"/>
              </a:rPr>
              <a:t>Методическое сопровождение (многоуровневое наставничество)</a:t>
            </a:r>
          </a:p>
          <a:p>
            <a:pPr marL="190495" indent="-190495" algn="l">
              <a:buAutoNum type="arabicPeriod"/>
            </a:pPr>
            <a:r>
              <a:rPr lang="ru-RU" sz="1467" dirty="0">
                <a:cs typeface="Times New Roman" pitchFamily="18" charset="0"/>
              </a:rPr>
              <a:t>Привлечение средств за счет участия в грантах, конкурсах</a:t>
            </a:r>
          </a:p>
          <a:p>
            <a:pPr marL="190495" indent="-190495" algn="l">
              <a:buFont typeface="Arial" panose="020B0604020202020204" pitchFamily="34" charset="0"/>
              <a:buAutoNum type="arabicPeriod"/>
            </a:pPr>
            <a:r>
              <a:rPr lang="ru-RU" sz="1467" dirty="0" smtClean="0">
                <a:cs typeface="Times New Roman" pitchFamily="18" charset="0"/>
              </a:rPr>
              <a:t>Муниципальная </a:t>
            </a:r>
            <a:r>
              <a:rPr lang="ru-RU" sz="1467" dirty="0">
                <a:cs typeface="Times New Roman" pitchFamily="18" charset="0"/>
              </a:rPr>
              <a:t>школа молодого </a:t>
            </a:r>
            <a:r>
              <a:rPr lang="ru-RU" sz="1467" dirty="0" smtClean="0">
                <a:cs typeface="Times New Roman" pitchFamily="18" charset="0"/>
              </a:rPr>
              <a:t>учителя</a:t>
            </a:r>
          </a:p>
          <a:p>
            <a:pPr marL="190495" indent="-190495" algn="l">
              <a:buFont typeface="Arial" panose="020B0604020202020204" pitchFamily="34" charset="0"/>
              <a:buAutoNum type="arabicPeriod"/>
            </a:pPr>
            <a:r>
              <a:rPr lang="ru-RU" sz="1467" dirty="0" smtClean="0">
                <a:cs typeface="Times New Roman" pitchFamily="18" charset="0"/>
              </a:rPr>
              <a:t>Мотивация </a:t>
            </a:r>
            <a:r>
              <a:rPr lang="ru-RU" sz="1467" dirty="0">
                <a:cs typeface="Times New Roman" pitchFamily="18" charset="0"/>
              </a:rPr>
              <a:t>молодого </a:t>
            </a:r>
            <a:r>
              <a:rPr lang="ru-RU" sz="1467" dirty="0" smtClean="0">
                <a:cs typeface="Times New Roman" pitchFamily="18" charset="0"/>
              </a:rPr>
              <a:t>специалиста</a:t>
            </a:r>
            <a:endParaRPr lang="ru-RU" sz="1467" dirty="0">
              <a:cs typeface="Times New Roman" pitchFamily="18" charset="0"/>
            </a:endParaRPr>
          </a:p>
          <a:p>
            <a:pPr marL="190495" indent="-190495" algn="l">
              <a:buAutoNum type="arabicPeriod"/>
            </a:pPr>
            <a:endParaRPr lang="ru-RU" sz="1467" dirty="0">
              <a:cs typeface="Times New Roman" pitchFamily="18" charset="0"/>
            </a:endParaRPr>
          </a:p>
          <a:p>
            <a:pPr marL="457189" indent="-457189">
              <a:buAutoNum type="arabicPeriod"/>
            </a:pPr>
            <a:endParaRPr lang="ru-RU" sz="3200" dirty="0">
              <a:cs typeface="Times New Roman" pitchFamily="18" charset="0"/>
            </a:endParaRPr>
          </a:p>
        </p:txBody>
      </p:sp>
      <p:sp>
        <p:nvSpPr>
          <p:cNvPr id="10" name="Подзаголовок 2"/>
          <p:cNvSpPr txBox="1">
            <a:spLocks/>
          </p:cNvSpPr>
          <p:nvPr/>
        </p:nvSpPr>
        <p:spPr>
          <a:xfrm>
            <a:off x="9066213" y="2472996"/>
            <a:ext cx="2664611" cy="4146184"/>
          </a:xfrm>
          <a:prstGeom prst="rect">
            <a:avLst/>
          </a:prstGeom>
          <a:ln>
            <a:solidFill>
              <a:schemeClr val="accent1"/>
            </a:solidFill>
          </a:ln>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90495" indent="-190495" algn="l">
              <a:buFont typeface="+mj-lt"/>
              <a:buAutoNum type="arabicPeriod"/>
            </a:pPr>
            <a:r>
              <a:rPr lang="ru-RU" sz="1467" dirty="0" smtClean="0">
                <a:cs typeface="Times New Roman" pitchFamily="18" charset="0"/>
              </a:rPr>
              <a:t>Психолого-педагогическое </a:t>
            </a:r>
            <a:r>
              <a:rPr lang="ru-RU" sz="1467" dirty="0">
                <a:cs typeface="Times New Roman" pitchFamily="18" charset="0"/>
              </a:rPr>
              <a:t>сопровождение педагогов</a:t>
            </a:r>
          </a:p>
          <a:p>
            <a:pPr marL="190495" indent="-190495" algn="l">
              <a:buFont typeface="+mj-lt"/>
              <a:buAutoNum type="arabicPeriod"/>
            </a:pPr>
            <a:r>
              <a:rPr lang="ru-RU" sz="1467" dirty="0">
                <a:cs typeface="Times New Roman" pitchFamily="18" charset="0"/>
              </a:rPr>
              <a:t>Развитие методической работы с учетом основных тенденций развития образования</a:t>
            </a:r>
          </a:p>
          <a:p>
            <a:pPr marL="190495" indent="-190495" algn="l">
              <a:buFont typeface="+mj-lt"/>
              <a:buAutoNum type="arabicPeriod"/>
            </a:pPr>
            <a:r>
              <a:rPr lang="ru-RU" sz="1467" dirty="0">
                <a:cs typeface="Times New Roman" pitchFamily="18" charset="0"/>
              </a:rPr>
              <a:t>Развитие кадрового </a:t>
            </a:r>
            <a:r>
              <a:rPr lang="ru-RU" sz="1467" dirty="0" smtClean="0">
                <a:cs typeface="Times New Roman" pitchFamily="18" charset="0"/>
              </a:rPr>
              <a:t>резерва</a:t>
            </a:r>
          </a:p>
          <a:p>
            <a:pPr marL="190495" indent="-190495" algn="l">
              <a:buFont typeface="+mj-lt"/>
              <a:buAutoNum type="arabicPeriod"/>
            </a:pPr>
            <a:r>
              <a:rPr lang="ru-RU" sz="1467" dirty="0" smtClean="0">
                <a:cs typeface="Times New Roman" pitchFamily="18" charset="0"/>
              </a:rPr>
              <a:t>Развитие материально-технической базы для  </a:t>
            </a:r>
            <a:r>
              <a:rPr lang="ru-RU" sz="1467" dirty="0">
                <a:cs typeface="Times New Roman" pitchFamily="18" charset="0"/>
              </a:rPr>
              <a:t>ведения образовательного процесса </a:t>
            </a:r>
          </a:p>
          <a:p>
            <a:pPr marL="190495" indent="-190495" algn="l">
              <a:buFont typeface="+mj-lt"/>
              <a:buAutoNum type="arabicPeriod"/>
            </a:pPr>
            <a:endParaRPr lang="ru-RU" sz="1467" dirty="0">
              <a:cs typeface="Times New Roman" pitchFamily="18" charset="0"/>
            </a:endParaRPr>
          </a:p>
        </p:txBody>
      </p:sp>
      <p:pic>
        <p:nvPicPr>
          <p:cNvPr id="11" name="Picture 2" descr="D:\Pictures\Рисунок1 копия.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91919"/>
          <a:stretch/>
        </p:blipFill>
        <p:spPr bwMode="auto">
          <a:xfrm rot="10800000">
            <a:off x="0" y="442300"/>
            <a:ext cx="12192000" cy="45381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D:\Pictures\Рисунок2 копия копия.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7420" y="148181"/>
            <a:ext cx="579937" cy="747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750388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0"/>
            <a:ext cx="12192000" cy="6858000"/>
          </a:xfrm>
          <a:prstGeom prst="rect">
            <a:avLst/>
          </a:prstGeom>
          <a:solidFill>
            <a:srgbClr val="772A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3200" b="1" dirty="0">
              <a:solidFill>
                <a:prstClr val="white"/>
              </a:solidFill>
              <a:latin typeface="Arial" panose="020B0604020202020204" pitchFamily="34" charset="0"/>
              <a:cs typeface="Arial" panose="020B0604020202020204" pitchFamily="34" charset="0"/>
            </a:endParaRPr>
          </a:p>
          <a:p>
            <a:pPr algn="ctr">
              <a:defRPr/>
            </a:pPr>
            <a:endParaRPr lang="ru-RU" sz="3200" b="1" dirty="0">
              <a:solidFill>
                <a:prstClr val="white"/>
              </a:solidFill>
              <a:latin typeface="Arial" panose="020B0604020202020204" pitchFamily="34" charset="0"/>
              <a:cs typeface="Arial" panose="020B0604020202020204" pitchFamily="34" charset="0"/>
            </a:endParaRPr>
          </a:p>
          <a:p>
            <a:pPr algn="ctr">
              <a:defRPr/>
            </a:pPr>
            <a:endParaRPr lang="ru-RU" sz="2800" b="1" dirty="0">
              <a:solidFill>
                <a:prstClr val="white"/>
              </a:solidFill>
              <a:latin typeface="Arial" panose="020B0604020202020204" pitchFamily="34" charset="0"/>
              <a:cs typeface="Arial" panose="020B0604020202020204" pitchFamily="34" charset="0"/>
            </a:endParaRPr>
          </a:p>
          <a:p>
            <a:pPr algn="ctr"/>
            <a:r>
              <a:rPr lang="ru-RU" sz="2800" b="1" dirty="0" smtClean="0">
                <a:latin typeface="Arial" panose="020B0604020202020204" pitchFamily="34" charset="0"/>
                <a:cs typeface="Arial" panose="020B0604020202020204" pitchFamily="34" charset="0"/>
              </a:rPr>
              <a:t>«ОБРАЗОВАНИЕ НИЖНЕКАМСКОГО МУНИЦИПАЛЬНОГО РАЙОНА: ИТОГИ, АКТУАЛЬНЫЕ ВОПРОСЫ, ПЕРСПЕКТИВЫ» </a:t>
            </a:r>
          </a:p>
          <a:p>
            <a:pPr algn="ctr">
              <a:defRPr/>
            </a:pPr>
            <a:endParaRPr lang="ru-RU" sz="3200" b="1" dirty="0">
              <a:solidFill>
                <a:prstClr val="white"/>
              </a:solidFill>
              <a:latin typeface="Arial" panose="020B0604020202020204" pitchFamily="34" charset="0"/>
              <a:cs typeface="Arial" panose="020B0604020202020204" pitchFamily="34" charset="0"/>
            </a:endParaRPr>
          </a:p>
          <a:p>
            <a:pPr algn="ctr"/>
            <a:r>
              <a:rPr lang="tt-RU" sz="2800" b="1" dirty="0" smtClean="0">
                <a:solidFill>
                  <a:prstClr val="white"/>
                </a:solidFill>
                <a:latin typeface="Arial" panose="020B0604020202020204" pitchFamily="34" charset="0"/>
                <a:cs typeface="Arial" panose="020B0604020202020204" pitchFamily="34" charset="0"/>
              </a:rPr>
              <a:t>«</a:t>
            </a:r>
            <a:r>
              <a:rPr lang="tt-RU" sz="2800" b="1" dirty="0" smtClean="0">
                <a:latin typeface="Arial" panose="020B0604020202020204" pitchFamily="34" charset="0"/>
                <a:cs typeface="Arial" panose="020B0604020202020204" pitchFamily="34" charset="0"/>
              </a:rPr>
              <a:t>ТҮБӘН КАМА МУНИЦИПАЛЬ РАЙОНЫ МӘГАРИФЕ:</a:t>
            </a:r>
            <a:endParaRPr lang="ru-RU" sz="2800" b="1" dirty="0" smtClean="0">
              <a:latin typeface="Arial" panose="020B0604020202020204" pitchFamily="34" charset="0"/>
              <a:cs typeface="Arial" panose="020B0604020202020204" pitchFamily="34" charset="0"/>
            </a:endParaRPr>
          </a:p>
          <a:p>
            <a:pPr algn="ctr"/>
            <a:r>
              <a:rPr lang="tt-RU" sz="2800" b="1" dirty="0" smtClean="0">
                <a:latin typeface="Arial" panose="020B0604020202020204" pitchFamily="34" charset="0"/>
                <a:cs typeface="Arial" panose="020B0604020202020204" pitchFamily="34" charset="0"/>
              </a:rPr>
              <a:t>НӘТИҖӘЛӘР, КӨНҮЗӘК МӘСЬӘЛӘЛӘР, ПЕРСПЕКТИВАЛАР</a:t>
            </a:r>
            <a:r>
              <a:rPr lang="tt-RU" sz="2800" b="1" dirty="0" smtClean="0">
                <a:solidFill>
                  <a:prstClr val="white"/>
                </a:solidFill>
                <a:latin typeface="Arial" panose="020B0604020202020204" pitchFamily="34" charset="0"/>
                <a:cs typeface="Arial" panose="020B0604020202020204" pitchFamily="34" charset="0"/>
              </a:rPr>
              <a:t>»</a:t>
            </a:r>
            <a:endParaRPr lang="tt-RU" sz="2800" b="1" dirty="0">
              <a:solidFill>
                <a:prstClr val="white"/>
              </a:solidFill>
              <a:latin typeface="Arial" panose="020B0604020202020204" pitchFamily="34" charset="0"/>
              <a:cs typeface="Arial" panose="020B0604020202020204" pitchFamily="34" charset="0"/>
            </a:endParaRPr>
          </a:p>
        </p:txBody>
      </p:sp>
      <p:pic>
        <p:nvPicPr>
          <p:cNvPr id="14339" name="Рисунок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04813"/>
            <a:ext cx="12192000"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0" name="Рисунок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23850"/>
            <a:ext cx="12192000"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Рисунок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025650"/>
            <a:ext cx="12192000"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Рисунок 7"/>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6362700"/>
            <a:ext cx="121920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Рисунок 4"/>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54638" y="530225"/>
            <a:ext cx="1109662"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37381938"/>
      </p:ext>
    </p:extLst>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0"/>
            <a:ext cx="12192000" cy="6858000"/>
          </a:xfrm>
          <a:prstGeom prst="rect">
            <a:avLst/>
          </a:prstGeom>
          <a:solidFill>
            <a:srgbClr val="772A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3200" b="1" dirty="0">
              <a:solidFill>
                <a:prstClr val="white"/>
              </a:solidFill>
              <a:latin typeface="Arial" panose="020B0604020202020204" pitchFamily="34" charset="0"/>
              <a:cs typeface="Arial" panose="020B0604020202020204" pitchFamily="34" charset="0"/>
            </a:endParaRPr>
          </a:p>
          <a:p>
            <a:pPr algn="ctr">
              <a:defRPr/>
            </a:pPr>
            <a:endParaRPr lang="ru-RU" sz="3200" b="1" dirty="0">
              <a:solidFill>
                <a:prstClr val="white"/>
              </a:solidFill>
              <a:latin typeface="Arial" panose="020B0604020202020204" pitchFamily="34" charset="0"/>
              <a:cs typeface="Arial" panose="020B0604020202020204" pitchFamily="34" charset="0"/>
            </a:endParaRPr>
          </a:p>
          <a:p>
            <a:pPr algn="ctr">
              <a:defRPr/>
            </a:pPr>
            <a:endParaRPr lang="ru-RU" sz="3200" b="1" dirty="0">
              <a:solidFill>
                <a:prstClr val="white"/>
              </a:solidFill>
              <a:latin typeface="Arial" panose="020B0604020202020204" pitchFamily="34" charset="0"/>
              <a:cs typeface="Arial" panose="020B0604020202020204" pitchFamily="34" charset="0"/>
            </a:endParaRPr>
          </a:p>
        </p:txBody>
      </p:sp>
      <p:pic>
        <p:nvPicPr>
          <p:cNvPr id="21507" name="Рисунок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04813"/>
            <a:ext cx="12192000"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8" name="Рисунок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23850"/>
            <a:ext cx="12192000"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Рисунок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025650"/>
            <a:ext cx="12192000"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0" name="Рисунок 7"/>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6362700"/>
            <a:ext cx="121920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1" name="Рисунок 4"/>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54638" y="530225"/>
            <a:ext cx="1109662"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2" name="Прямоугольник 9"/>
          <p:cNvSpPr>
            <a:spLocks noChangeArrowheads="1"/>
          </p:cNvSpPr>
          <p:nvPr/>
        </p:nvSpPr>
        <p:spPr bwMode="auto">
          <a:xfrm>
            <a:off x="2862263" y="2205038"/>
            <a:ext cx="609600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fontAlgn="base">
              <a:spcBef>
                <a:spcPct val="0"/>
              </a:spcBef>
              <a:spcAft>
                <a:spcPct val="0"/>
              </a:spcAft>
            </a:pPr>
            <a:r>
              <a:rPr lang="ru-RU" altLang="ru-RU" sz="3200" b="1" smtClean="0">
                <a:solidFill>
                  <a:srgbClr val="FFFFFF"/>
                </a:solidFill>
                <a:cs typeface="Arial" charset="0"/>
              </a:rPr>
              <a:t>АНДРИАНОВА</a:t>
            </a:r>
          </a:p>
          <a:p>
            <a:pPr algn="ctr" fontAlgn="base">
              <a:spcBef>
                <a:spcPct val="0"/>
              </a:spcBef>
              <a:spcAft>
                <a:spcPct val="0"/>
              </a:spcAft>
            </a:pPr>
            <a:r>
              <a:rPr lang="ru-RU" altLang="ru-RU" sz="3200" b="1" smtClean="0">
                <a:solidFill>
                  <a:srgbClr val="FFFFFF"/>
                </a:solidFill>
                <a:cs typeface="Arial" charset="0"/>
              </a:rPr>
              <a:t>Светлана Анатольевна</a:t>
            </a:r>
          </a:p>
        </p:txBody>
      </p:sp>
      <p:sp>
        <p:nvSpPr>
          <p:cNvPr id="21513" name="TextBox 3"/>
          <p:cNvSpPr txBox="1">
            <a:spLocks noChangeArrowheads="1"/>
          </p:cNvSpPr>
          <p:nvPr/>
        </p:nvSpPr>
        <p:spPr bwMode="auto">
          <a:xfrm>
            <a:off x="192088" y="3244850"/>
            <a:ext cx="1152048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0" fontAlgn="base" hangingPunct="0">
              <a:spcBef>
                <a:spcPct val="0"/>
              </a:spcBef>
              <a:spcAft>
                <a:spcPct val="0"/>
              </a:spcAft>
            </a:pPr>
            <a:r>
              <a:rPr lang="ru-RU" altLang="ru-RU" sz="2400" b="1" dirty="0" smtClean="0">
                <a:solidFill>
                  <a:srgbClr val="FFFFFF"/>
                </a:solidFill>
                <a:cs typeface="Arial" charset="0"/>
              </a:rPr>
              <a:t>Начальник  Управления дошкольного образования</a:t>
            </a:r>
          </a:p>
          <a:p>
            <a:pPr algn="ctr" eaLnBrk="0" fontAlgn="base" hangingPunct="0">
              <a:spcBef>
                <a:spcPct val="0"/>
              </a:spcBef>
              <a:spcAft>
                <a:spcPct val="0"/>
              </a:spcAft>
            </a:pPr>
            <a:r>
              <a:rPr lang="ru-RU" altLang="ru-RU" sz="2400" b="1" dirty="0" smtClean="0">
                <a:solidFill>
                  <a:srgbClr val="FFFFFF"/>
                </a:solidFill>
                <a:cs typeface="Arial" charset="0"/>
              </a:rPr>
              <a:t>Исполнительного комитета Нижнекамского муниципального района </a:t>
            </a:r>
          </a:p>
        </p:txBody>
      </p:sp>
      <p:sp>
        <p:nvSpPr>
          <p:cNvPr id="21514" name="TextBox 2"/>
          <p:cNvSpPr txBox="1">
            <a:spLocks noChangeArrowheads="1"/>
          </p:cNvSpPr>
          <p:nvPr/>
        </p:nvSpPr>
        <p:spPr bwMode="auto">
          <a:xfrm>
            <a:off x="1343025" y="4295775"/>
            <a:ext cx="914400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0" fontAlgn="base" hangingPunct="0">
              <a:spcBef>
                <a:spcPct val="0"/>
              </a:spcBef>
              <a:spcAft>
                <a:spcPct val="0"/>
              </a:spcAft>
            </a:pPr>
            <a:r>
              <a:rPr lang="ru-RU" altLang="ru-RU" sz="3200" b="1" dirty="0" smtClean="0">
                <a:solidFill>
                  <a:schemeClr val="bg1"/>
                </a:solidFill>
                <a:cs typeface="Arial" charset="0"/>
              </a:rPr>
              <a:t>АНДРИАНОВА</a:t>
            </a:r>
          </a:p>
          <a:p>
            <a:pPr algn="ctr" eaLnBrk="0" fontAlgn="base" hangingPunct="0">
              <a:spcBef>
                <a:spcPct val="0"/>
              </a:spcBef>
              <a:spcAft>
                <a:spcPct val="0"/>
              </a:spcAft>
            </a:pPr>
            <a:r>
              <a:rPr lang="ru-RU" altLang="ru-RU" sz="3200" b="1" dirty="0" smtClean="0">
                <a:solidFill>
                  <a:schemeClr val="bg1"/>
                </a:solidFill>
                <a:cs typeface="Arial" charset="0"/>
              </a:rPr>
              <a:t>Светлана Анатолий </a:t>
            </a:r>
            <a:r>
              <a:rPr lang="ru-RU" altLang="ru-RU" sz="3200" b="1" dirty="0" err="1" smtClean="0">
                <a:solidFill>
                  <a:schemeClr val="bg1"/>
                </a:solidFill>
                <a:cs typeface="Arial" charset="0"/>
              </a:rPr>
              <a:t>кызы</a:t>
            </a:r>
            <a:endParaRPr lang="ru-RU" altLang="ru-RU" sz="3200" b="1" dirty="0" smtClean="0">
              <a:solidFill>
                <a:schemeClr val="bg1"/>
              </a:solidFill>
              <a:cs typeface="Arial" charset="0"/>
            </a:endParaRPr>
          </a:p>
        </p:txBody>
      </p:sp>
      <p:sp>
        <p:nvSpPr>
          <p:cNvPr id="21515" name="Прямоугольник 12"/>
          <p:cNvSpPr>
            <a:spLocks noChangeArrowheads="1"/>
          </p:cNvSpPr>
          <p:nvPr/>
        </p:nvSpPr>
        <p:spPr bwMode="auto">
          <a:xfrm>
            <a:off x="550863" y="5300663"/>
            <a:ext cx="10945812"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fontAlgn="base">
              <a:spcBef>
                <a:spcPct val="0"/>
              </a:spcBef>
              <a:spcAft>
                <a:spcPct val="0"/>
              </a:spcAft>
            </a:pPr>
            <a:r>
              <a:rPr lang="ru-RU" altLang="ru-RU" sz="2400" b="1" dirty="0" err="1" smtClean="0">
                <a:solidFill>
                  <a:schemeClr val="bg1"/>
                </a:solidFill>
                <a:cs typeface="Arial" charset="0"/>
              </a:rPr>
              <a:t>Түбән</a:t>
            </a:r>
            <a:r>
              <a:rPr lang="ru-RU" altLang="ru-RU" sz="2400" b="1" dirty="0" smtClean="0">
                <a:solidFill>
                  <a:schemeClr val="bg1"/>
                </a:solidFill>
                <a:cs typeface="Arial" charset="0"/>
              </a:rPr>
              <a:t> Кама </a:t>
            </a:r>
            <a:r>
              <a:rPr lang="ru-RU" altLang="ru-RU" sz="2400" b="1" dirty="0" err="1" smtClean="0">
                <a:solidFill>
                  <a:schemeClr val="bg1"/>
                </a:solidFill>
                <a:cs typeface="Arial" charset="0"/>
              </a:rPr>
              <a:t>муниципаль</a:t>
            </a:r>
            <a:r>
              <a:rPr lang="ru-RU" altLang="ru-RU" sz="2400" b="1" dirty="0" smtClean="0">
                <a:solidFill>
                  <a:schemeClr val="bg1"/>
                </a:solidFill>
                <a:cs typeface="Arial" charset="0"/>
              </a:rPr>
              <a:t> районы </a:t>
            </a:r>
            <a:r>
              <a:rPr lang="ru-RU" altLang="ru-RU" sz="2400" b="1" dirty="0" err="1" smtClean="0">
                <a:solidFill>
                  <a:schemeClr val="bg1"/>
                </a:solidFill>
                <a:cs typeface="Arial" charset="0"/>
              </a:rPr>
              <a:t>Башкарма</a:t>
            </a:r>
            <a:r>
              <a:rPr lang="ru-RU" altLang="ru-RU" sz="2400" b="1" dirty="0" smtClean="0">
                <a:solidFill>
                  <a:schemeClr val="bg1"/>
                </a:solidFill>
                <a:cs typeface="Arial" charset="0"/>
              </a:rPr>
              <a:t> </a:t>
            </a:r>
            <a:r>
              <a:rPr lang="ru-RU" altLang="ru-RU" sz="2400" b="1" dirty="0" err="1" smtClean="0">
                <a:solidFill>
                  <a:schemeClr val="bg1"/>
                </a:solidFill>
                <a:cs typeface="Arial" charset="0"/>
              </a:rPr>
              <a:t>комитетының</a:t>
            </a:r>
            <a:r>
              <a:rPr lang="ru-RU" altLang="ru-RU" sz="2400" b="1" dirty="0" smtClean="0">
                <a:solidFill>
                  <a:schemeClr val="bg1"/>
                </a:solidFill>
                <a:cs typeface="Arial" charset="0"/>
              </a:rPr>
              <a:t> </a:t>
            </a:r>
          </a:p>
          <a:p>
            <a:pPr algn="ctr" fontAlgn="base">
              <a:spcBef>
                <a:spcPct val="0"/>
              </a:spcBef>
              <a:spcAft>
                <a:spcPct val="0"/>
              </a:spcAft>
            </a:pPr>
            <a:r>
              <a:rPr lang="ru-RU" altLang="ru-RU" sz="2400" b="1" dirty="0" err="1" smtClean="0">
                <a:solidFill>
                  <a:schemeClr val="bg1"/>
                </a:solidFill>
                <a:cs typeface="Arial" charset="0"/>
              </a:rPr>
              <a:t>мәктәпкәчә мәгариф идарәсе җитәкчесе</a:t>
            </a:r>
            <a:endParaRPr lang="en-US" altLang="ru-RU" sz="2400" b="1" dirty="0" smtClean="0">
              <a:solidFill>
                <a:schemeClr val="bg1"/>
              </a:solidFill>
              <a:cs typeface="Arial" charset="0"/>
            </a:endParaRPr>
          </a:p>
        </p:txBody>
      </p:sp>
      <p:sp>
        <p:nvSpPr>
          <p:cNvPr id="2" name="TextBox 1">
            <a:hlinkClick r:id="rId6" action="ppaction://hlinkpres?slideindex=1&amp;slidetitle="/>
          </p:cNvPr>
          <p:cNvSpPr txBox="1"/>
          <p:nvPr/>
        </p:nvSpPr>
        <p:spPr>
          <a:xfrm>
            <a:off x="11709143" y="6412686"/>
            <a:ext cx="364202" cy="369332"/>
          </a:xfrm>
          <a:prstGeom prst="rect">
            <a:avLst/>
          </a:prstGeom>
          <a:noFill/>
        </p:spPr>
        <p:txBody>
          <a:bodyPr wrap="none" rtlCol="0">
            <a:spAutoFit/>
          </a:bodyPr>
          <a:lstStyle/>
          <a:p>
            <a:r>
              <a:rPr lang="ru-RU" dirty="0" smtClean="0">
                <a:solidFill>
                  <a:srgbClr val="790505"/>
                </a:solidFill>
              </a:rPr>
              <a:t>\\</a:t>
            </a:r>
            <a:endParaRPr lang="ru-RU" dirty="0">
              <a:solidFill>
                <a:srgbClr val="790505"/>
              </a:solidFill>
            </a:endParaRPr>
          </a:p>
        </p:txBody>
      </p:sp>
    </p:spTree>
    <p:extLst>
      <p:ext uri="{BB962C8B-B14F-4D97-AF65-F5344CB8AC3E}">
        <p14:creationId xmlns:p14="http://schemas.microsoft.com/office/powerpoint/2010/main" val="3618210363"/>
      </p:ext>
    </p:extLst>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1925151"/>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0"/>
            <a:ext cx="12192000" cy="6858000"/>
          </a:xfrm>
          <a:prstGeom prst="rect">
            <a:avLst/>
          </a:prstGeom>
          <a:solidFill>
            <a:srgbClr val="772A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3200" b="1" dirty="0">
              <a:solidFill>
                <a:prstClr val="white"/>
              </a:solidFill>
              <a:latin typeface="Arial" panose="020B0604020202020204" pitchFamily="34" charset="0"/>
              <a:cs typeface="Arial" panose="020B0604020202020204" pitchFamily="34" charset="0"/>
            </a:endParaRPr>
          </a:p>
          <a:p>
            <a:pPr algn="ctr">
              <a:defRPr/>
            </a:pPr>
            <a:endParaRPr lang="ru-RU" sz="3200" b="1" dirty="0">
              <a:solidFill>
                <a:prstClr val="white"/>
              </a:solidFill>
              <a:latin typeface="Arial" panose="020B0604020202020204" pitchFamily="34" charset="0"/>
              <a:cs typeface="Arial" panose="020B0604020202020204" pitchFamily="34" charset="0"/>
            </a:endParaRPr>
          </a:p>
          <a:p>
            <a:pPr algn="ctr">
              <a:defRPr/>
            </a:pPr>
            <a:endParaRPr lang="ru-RU" sz="2800" b="1" dirty="0">
              <a:solidFill>
                <a:prstClr val="white"/>
              </a:solidFill>
              <a:latin typeface="Arial" panose="020B0604020202020204" pitchFamily="34" charset="0"/>
              <a:cs typeface="Arial" panose="020B0604020202020204" pitchFamily="34" charset="0"/>
            </a:endParaRPr>
          </a:p>
          <a:p>
            <a:pPr algn="ctr"/>
            <a:r>
              <a:rPr lang="ru-RU" sz="2800" b="1" dirty="0" smtClean="0">
                <a:latin typeface="Arial" panose="020B0604020202020204" pitchFamily="34" charset="0"/>
                <a:cs typeface="Arial" panose="020B0604020202020204" pitchFamily="34" charset="0"/>
              </a:rPr>
              <a:t>«ОБРАЗОВАНИЕ НИЖНЕКАМСКОГО МУНИЦИПАЛЬНОГО РАЙОНА: ИТОГИ, АКТУАЛЬНЫЕ ВОПРОСЫ, ПЕРСПЕКТИВЫ» </a:t>
            </a:r>
          </a:p>
          <a:p>
            <a:pPr algn="ctr">
              <a:defRPr/>
            </a:pPr>
            <a:endParaRPr lang="ru-RU" sz="3200" b="1" dirty="0">
              <a:solidFill>
                <a:prstClr val="white"/>
              </a:solidFill>
              <a:latin typeface="Arial" panose="020B0604020202020204" pitchFamily="34" charset="0"/>
              <a:cs typeface="Arial" panose="020B0604020202020204" pitchFamily="34" charset="0"/>
            </a:endParaRPr>
          </a:p>
          <a:p>
            <a:pPr algn="ctr"/>
            <a:r>
              <a:rPr lang="tt-RU" sz="2800" b="1" dirty="0" smtClean="0">
                <a:solidFill>
                  <a:prstClr val="white"/>
                </a:solidFill>
                <a:latin typeface="Arial" panose="020B0604020202020204" pitchFamily="34" charset="0"/>
                <a:cs typeface="Arial" panose="020B0604020202020204" pitchFamily="34" charset="0"/>
              </a:rPr>
              <a:t>«</a:t>
            </a:r>
            <a:r>
              <a:rPr lang="tt-RU" sz="2800" b="1" dirty="0" smtClean="0">
                <a:latin typeface="Arial" panose="020B0604020202020204" pitchFamily="34" charset="0"/>
                <a:cs typeface="Arial" panose="020B0604020202020204" pitchFamily="34" charset="0"/>
              </a:rPr>
              <a:t>ТҮБӘН КАМА МУНИЦИПАЛЬ РАЙОНЫ МӘГАРИФЕ:</a:t>
            </a:r>
            <a:endParaRPr lang="ru-RU" sz="2800" b="1" dirty="0" smtClean="0">
              <a:latin typeface="Arial" panose="020B0604020202020204" pitchFamily="34" charset="0"/>
              <a:cs typeface="Arial" panose="020B0604020202020204" pitchFamily="34" charset="0"/>
            </a:endParaRPr>
          </a:p>
          <a:p>
            <a:pPr algn="ctr"/>
            <a:r>
              <a:rPr lang="tt-RU" sz="2800" b="1" dirty="0" smtClean="0">
                <a:latin typeface="Arial" panose="020B0604020202020204" pitchFamily="34" charset="0"/>
                <a:cs typeface="Arial" panose="020B0604020202020204" pitchFamily="34" charset="0"/>
              </a:rPr>
              <a:t>НӘТИҖӘЛӘР, КӨНҮЗӘК МӘСЬӘЛӘЛӘР, ПЕРСПЕКТИВАЛАР</a:t>
            </a:r>
            <a:r>
              <a:rPr lang="tt-RU" sz="2800" b="1" dirty="0" smtClean="0">
                <a:solidFill>
                  <a:prstClr val="white"/>
                </a:solidFill>
                <a:latin typeface="Arial" panose="020B0604020202020204" pitchFamily="34" charset="0"/>
                <a:cs typeface="Arial" panose="020B0604020202020204" pitchFamily="34" charset="0"/>
              </a:rPr>
              <a:t>»</a:t>
            </a:r>
            <a:endParaRPr lang="tt-RU" sz="2800" b="1" dirty="0">
              <a:solidFill>
                <a:prstClr val="white"/>
              </a:solidFill>
              <a:latin typeface="Arial" panose="020B0604020202020204" pitchFamily="34" charset="0"/>
              <a:cs typeface="Arial" panose="020B0604020202020204" pitchFamily="34" charset="0"/>
            </a:endParaRPr>
          </a:p>
        </p:txBody>
      </p:sp>
      <p:pic>
        <p:nvPicPr>
          <p:cNvPr id="14339" name="Рисунок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04813"/>
            <a:ext cx="12192000"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0" name="Рисунок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23850"/>
            <a:ext cx="12192000"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Рисунок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025650"/>
            <a:ext cx="12192000"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Рисунок 7"/>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6362700"/>
            <a:ext cx="121920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Рисунок 4"/>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54638" y="530225"/>
            <a:ext cx="1109662"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361825"/>
      </p:ext>
    </p:extLst>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6590" y="-10308"/>
            <a:ext cx="12192000" cy="6858000"/>
          </a:xfrm>
          <a:prstGeom prst="rect">
            <a:avLst/>
          </a:prstGeom>
          <a:solidFill>
            <a:srgbClr val="772A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3200" b="1" dirty="0">
              <a:solidFill>
                <a:prstClr val="white"/>
              </a:solidFill>
              <a:latin typeface="Arial" panose="020B0604020202020204" pitchFamily="34" charset="0"/>
              <a:cs typeface="Arial" panose="020B0604020202020204" pitchFamily="34" charset="0"/>
            </a:endParaRPr>
          </a:p>
          <a:p>
            <a:pPr algn="ctr">
              <a:defRPr/>
            </a:pPr>
            <a:endParaRPr lang="ru-RU" sz="3200" b="1" dirty="0">
              <a:solidFill>
                <a:prstClr val="white"/>
              </a:solidFill>
              <a:latin typeface="Arial" panose="020B0604020202020204" pitchFamily="34" charset="0"/>
              <a:cs typeface="Arial" panose="020B0604020202020204" pitchFamily="34" charset="0"/>
            </a:endParaRPr>
          </a:p>
          <a:p>
            <a:pPr algn="ctr">
              <a:defRPr/>
            </a:pPr>
            <a:endParaRPr lang="ru-RU" sz="3200" b="1" dirty="0">
              <a:solidFill>
                <a:prstClr val="white"/>
              </a:solidFill>
              <a:latin typeface="Arial" panose="020B0604020202020204" pitchFamily="34" charset="0"/>
              <a:cs typeface="Arial" panose="020B0604020202020204" pitchFamily="34" charset="0"/>
            </a:endParaRPr>
          </a:p>
        </p:txBody>
      </p:sp>
      <p:pic>
        <p:nvPicPr>
          <p:cNvPr id="21507" name="Рисунок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04813"/>
            <a:ext cx="12192000"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8" name="Рисунок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23850"/>
            <a:ext cx="12192000"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Рисунок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025650"/>
            <a:ext cx="12192000"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0" name="Рисунок 7"/>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6362700"/>
            <a:ext cx="121920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1" name="Рисунок 4"/>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54638" y="530225"/>
            <a:ext cx="1109662"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2" name="Прямоугольник 9"/>
          <p:cNvSpPr>
            <a:spLocks noChangeArrowheads="1"/>
          </p:cNvSpPr>
          <p:nvPr/>
        </p:nvSpPr>
        <p:spPr bwMode="auto">
          <a:xfrm>
            <a:off x="2862263" y="2205038"/>
            <a:ext cx="60960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fontAlgn="base">
              <a:spcBef>
                <a:spcPct val="0"/>
              </a:spcBef>
              <a:spcAft>
                <a:spcPct val="0"/>
              </a:spcAft>
            </a:pPr>
            <a:r>
              <a:rPr lang="ru-RU" sz="3200" b="1" dirty="0" smtClean="0">
                <a:solidFill>
                  <a:schemeClr val="bg1"/>
                </a:solidFill>
              </a:rPr>
              <a:t>КУПРИЯНОВА </a:t>
            </a:r>
          </a:p>
          <a:p>
            <a:pPr algn="ctr" fontAlgn="base">
              <a:spcBef>
                <a:spcPct val="0"/>
              </a:spcBef>
              <a:spcAft>
                <a:spcPct val="0"/>
              </a:spcAft>
            </a:pPr>
            <a:r>
              <a:rPr lang="ru-RU" sz="3200" b="1" dirty="0" smtClean="0">
                <a:solidFill>
                  <a:schemeClr val="bg1"/>
                </a:solidFill>
              </a:rPr>
              <a:t>Татьяна </a:t>
            </a:r>
            <a:r>
              <a:rPr lang="ru-RU" sz="3200" b="1" dirty="0" err="1" smtClean="0">
                <a:solidFill>
                  <a:schemeClr val="bg1"/>
                </a:solidFill>
              </a:rPr>
              <a:t>Адиславовна</a:t>
            </a:r>
            <a:endParaRPr lang="ru-RU" altLang="ru-RU" sz="3200" b="1" dirty="0" smtClean="0">
              <a:solidFill>
                <a:schemeClr val="bg1"/>
              </a:solidFill>
              <a:cs typeface="Arial" charset="0"/>
            </a:endParaRPr>
          </a:p>
        </p:txBody>
      </p:sp>
      <p:sp>
        <p:nvSpPr>
          <p:cNvPr id="21513" name="TextBox 3"/>
          <p:cNvSpPr txBox="1">
            <a:spLocks noChangeArrowheads="1"/>
          </p:cNvSpPr>
          <p:nvPr/>
        </p:nvSpPr>
        <p:spPr bwMode="auto">
          <a:xfrm>
            <a:off x="192088" y="3244850"/>
            <a:ext cx="1152048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0" fontAlgn="base" hangingPunct="0">
              <a:spcBef>
                <a:spcPct val="0"/>
              </a:spcBef>
              <a:spcAft>
                <a:spcPct val="0"/>
              </a:spcAft>
            </a:pPr>
            <a:r>
              <a:rPr lang="ru-RU" sz="2400" b="1" dirty="0" smtClean="0">
                <a:solidFill>
                  <a:schemeClr val="bg1"/>
                </a:solidFill>
              </a:rPr>
              <a:t>Директор </a:t>
            </a:r>
            <a:r>
              <a:rPr lang="ru-RU" sz="2400" b="1" dirty="0">
                <a:solidFill>
                  <a:schemeClr val="bg1"/>
                </a:solidFill>
              </a:rPr>
              <a:t>Нижнекамского политехнического колледж имени  </a:t>
            </a:r>
            <a:r>
              <a:rPr lang="ru-RU" sz="2400" b="1" dirty="0" err="1">
                <a:solidFill>
                  <a:schemeClr val="bg1"/>
                </a:solidFill>
              </a:rPr>
              <a:t>Е.Н.Королева</a:t>
            </a:r>
            <a:endParaRPr lang="ru-RU" altLang="ru-RU" sz="2400" b="1" dirty="0" smtClean="0">
              <a:solidFill>
                <a:schemeClr val="bg1"/>
              </a:solidFill>
              <a:cs typeface="Arial" charset="0"/>
            </a:endParaRPr>
          </a:p>
        </p:txBody>
      </p:sp>
      <p:sp>
        <p:nvSpPr>
          <p:cNvPr id="21514" name="TextBox 2"/>
          <p:cNvSpPr txBox="1">
            <a:spLocks noChangeArrowheads="1"/>
          </p:cNvSpPr>
          <p:nvPr/>
        </p:nvSpPr>
        <p:spPr bwMode="auto">
          <a:xfrm>
            <a:off x="1343025" y="4494227"/>
            <a:ext cx="914400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0" fontAlgn="base" hangingPunct="0">
              <a:spcBef>
                <a:spcPct val="0"/>
              </a:spcBef>
              <a:spcAft>
                <a:spcPct val="0"/>
              </a:spcAft>
            </a:pPr>
            <a:r>
              <a:rPr lang="ru-RU" altLang="ru-RU" sz="3200" b="1" dirty="0" smtClean="0">
                <a:solidFill>
                  <a:schemeClr val="bg1"/>
                </a:solidFill>
                <a:cs typeface="Arial" charset="0"/>
              </a:rPr>
              <a:t>КУПРИЯНОВА</a:t>
            </a:r>
          </a:p>
          <a:p>
            <a:pPr algn="ctr" eaLnBrk="0" fontAlgn="base" hangingPunct="0">
              <a:spcBef>
                <a:spcPct val="0"/>
              </a:spcBef>
              <a:spcAft>
                <a:spcPct val="0"/>
              </a:spcAft>
            </a:pPr>
            <a:r>
              <a:rPr lang="ru-RU" altLang="ru-RU" sz="3200" b="1" dirty="0" smtClean="0">
                <a:solidFill>
                  <a:schemeClr val="bg1"/>
                </a:solidFill>
                <a:cs typeface="Arial" charset="0"/>
              </a:rPr>
              <a:t>Татьяна </a:t>
            </a:r>
            <a:r>
              <a:rPr lang="ru-RU" altLang="ru-RU" sz="3200" b="1" dirty="0" err="1" smtClean="0">
                <a:solidFill>
                  <a:schemeClr val="bg1"/>
                </a:solidFill>
                <a:cs typeface="Arial" charset="0"/>
              </a:rPr>
              <a:t>Адислав</a:t>
            </a:r>
            <a:r>
              <a:rPr lang="ru-RU" altLang="ru-RU" sz="3200" b="1" dirty="0" smtClean="0">
                <a:solidFill>
                  <a:schemeClr val="bg1"/>
                </a:solidFill>
                <a:cs typeface="Arial" charset="0"/>
              </a:rPr>
              <a:t> </a:t>
            </a:r>
            <a:r>
              <a:rPr lang="ru-RU" altLang="ru-RU" sz="3200" b="1" dirty="0" err="1" smtClean="0">
                <a:solidFill>
                  <a:schemeClr val="bg1"/>
                </a:solidFill>
                <a:cs typeface="Arial" charset="0"/>
              </a:rPr>
              <a:t>кызы</a:t>
            </a:r>
            <a:r>
              <a:rPr lang="ru-RU" altLang="ru-RU" sz="3200" b="1" dirty="0" smtClean="0">
                <a:solidFill>
                  <a:schemeClr val="bg1"/>
                </a:solidFill>
                <a:cs typeface="Arial" charset="0"/>
              </a:rPr>
              <a:t> </a:t>
            </a:r>
          </a:p>
        </p:txBody>
      </p:sp>
      <p:sp>
        <p:nvSpPr>
          <p:cNvPr id="21515" name="Прямоугольник 12"/>
          <p:cNvSpPr>
            <a:spLocks noChangeArrowheads="1"/>
          </p:cNvSpPr>
          <p:nvPr/>
        </p:nvSpPr>
        <p:spPr bwMode="auto">
          <a:xfrm>
            <a:off x="550863" y="5610541"/>
            <a:ext cx="1094581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a:r>
              <a:rPr lang="tt-RU" altLang="ru-RU" sz="2400" b="1" dirty="0" smtClean="0">
                <a:solidFill>
                  <a:srgbClr val="FFFFFF"/>
                </a:solidFill>
                <a:cs typeface="Arial" charset="0"/>
              </a:rPr>
              <a:t>Е.Н.Королев исемендәге Түбән Кама политехник көллияте директоры </a:t>
            </a:r>
            <a:endParaRPr lang="ru-RU" altLang="ru-RU" sz="2400" b="1" dirty="0" smtClean="0">
              <a:solidFill>
                <a:srgbClr val="FFFFFF"/>
              </a:solidFill>
              <a:cs typeface="Arial" charset="0"/>
            </a:endParaRPr>
          </a:p>
        </p:txBody>
      </p:sp>
      <p:sp>
        <p:nvSpPr>
          <p:cNvPr id="2" name="TextBox 1">
            <a:hlinkClick r:id="rId6" action="ppaction://hlinkpres?slideindex=1&amp;slidetitle="/>
          </p:cNvPr>
          <p:cNvSpPr txBox="1"/>
          <p:nvPr/>
        </p:nvSpPr>
        <p:spPr>
          <a:xfrm>
            <a:off x="11709143" y="6412686"/>
            <a:ext cx="364202" cy="369332"/>
          </a:xfrm>
          <a:prstGeom prst="rect">
            <a:avLst/>
          </a:prstGeom>
          <a:noFill/>
        </p:spPr>
        <p:txBody>
          <a:bodyPr wrap="none" rtlCol="0">
            <a:spAutoFit/>
          </a:bodyPr>
          <a:lstStyle/>
          <a:p>
            <a:r>
              <a:rPr lang="ru-RU" dirty="0" smtClean="0">
                <a:solidFill>
                  <a:srgbClr val="790505"/>
                </a:solidFill>
              </a:rPr>
              <a:t>\\</a:t>
            </a:r>
            <a:endParaRPr lang="ru-RU" dirty="0">
              <a:solidFill>
                <a:srgbClr val="790505"/>
              </a:solidFill>
            </a:endParaRPr>
          </a:p>
        </p:txBody>
      </p:sp>
    </p:spTree>
    <p:extLst>
      <p:ext uri="{BB962C8B-B14F-4D97-AF65-F5344CB8AC3E}">
        <p14:creationId xmlns:p14="http://schemas.microsoft.com/office/powerpoint/2010/main" val="2716253767"/>
      </p:ext>
    </p:extLst>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4933270"/>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0"/>
            <a:ext cx="12192000" cy="6858000"/>
          </a:xfrm>
          <a:prstGeom prst="rect">
            <a:avLst/>
          </a:prstGeom>
          <a:solidFill>
            <a:srgbClr val="772A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3200" b="1" dirty="0">
              <a:solidFill>
                <a:prstClr val="white"/>
              </a:solidFill>
              <a:latin typeface="Arial" panose="020B0604020202020204" pitchFamily="34" charset="0"/>
              <a:cs typeface="Arial" panose="020B0604020202020204" pitchFamily="34" charset="0"/>
            </a:endParaRPr>
          </a:p>
          <a:p>
            <a:pPr algn="ctr">
              <a:defRPr/>
            </a:pPr>
            <a:endParaRPr lang="ru-RU" sz="3200" b="1" dirty="0">
              <a:solidFill>
                <a:prstClr val="white"/>
              </a:solidFill>
              <a:latin typeface="Arial" panose="020B0604020202020204" pitchFamily="34" charset="0"/>
              <a:cs typeface="Arial" panose="020B0604020202020204" pitchFamily="34" charset="0"/>
            </a:endParaRPr>
          </a:p>
          <a:p>
            <a:pPr algn="ctr">
              <a:defRPr/>
            </a:pPr>
            <a:endParaRPr lang="ru-RU" sz="2800" b="1" dirty="0">
              <a:solidFill>
                <a:prstClr val="white"/>
              </a:solidFill>
              <a:latin typeface="Arial" panose="020B0604020202020204" pitchFamily="34" charset="0"/>
              <a:cs typeface="Arial" panose="020B0604020202020204" pitchFamily="34" charset="0"/>
            </a:endParaRPr>
          </a:p>
          <a:p>
            <a:pPr algn="ctr"/>
            <a:r>
              <a:rPr lang="ru-RU" sz="2800" b="1" dirty="0" smtClean="0">
                <a:latin typeface="Arial" panose="020B0604020202020204" pitchFamily="34" charset="0"/>
                <a:cs typeface="Arial" panose="020B0604020202020204" pitchFamily="34" charset="0"/>
              </a:rPr>
              <a:t>«ОБРАЗОВАНИЕ НИЖНЕКАМСКОГО МУНИЦИПАЛЬНОГО РАЙОНА: ИТОГИ, АКТУАЛЬНЫЕ ВОПРОСЫ, ПЕРСПЕКТИВЫ» </a:t>
            </a:r>
          </a:p>
          <a:p>
            <a:pPr algn="ctr">
              <a:defRPr/>
            </a:pPr>
            <a:endParaRPr lang="ru-RU" sz="3200" b="1" dirty="0">
              <a:solidFill>
                <a:prstClr val="white"/>
              </a:solidFill>
              <a:latin typeface="Arial" panose="020B0604020202020204" pitchFamily="34" charset="0"/>
              <a:cs typeface="Arial" panose="020B0604020202020204" pitchFamily="34" charset="0"/>
            </a:endParaRPr>
          </a:p>
          <a:p>
            <a:pPr algn="ctr"/>
            <a:r>
              <a:rPr lang="tt-RU" sz="2800" b="1" dirty="0" smtClean="0">
                <a:solidFill>
                  <a:prstClr val="white"/>
                </a:solidFill>
                <a:latin typeface="Arial" panose="020B0604020202020204" pitchFamily="34" charset="0"/>
                <a:cs typeface="Arial" panose="020B0604020202020204" pitchFamily="34" charset="0"/>
              </a:rPr>
              <a:t>«</a:t>
            </a:r>
            <a:r>
              <a:rPr lang="tt-RU" sz="2800" b="1" dirty="0" smtClean="0">
                <a:latin typeface="Arial" panose="020B0604020202020204" pitchFamily="34" charset="0"/>
                <a:cs typeface="Arial" panose="020B0604020202020204" pitchFamily="34" charset="0"/>
              </a:rPr>
              <a:t>ТҮБӘН КАМА МУНИЦИПАЛЬ РАЙОНЫ МӘГАРИФЕ:</a:t>
            </a:r>
            <a:endParaRPr lang="ru-RU" sz="2800" b="1" dirty="0" smtClean="0">
              <a:latin typeface="Arial" panose="020B0604020202020204" pitchFamily="34" charset="0"/>
              <a:cs typeface="Arial" panose="020B0604020202020204" pitchFamily="34" charset="0"/>
            </a:endParaRPr>
          </a:p>
          <a:p>
            <a:pPr algn="ctr"/>
            <a:r>
              <a:rPr lang="tt-RU" sz="2800" b="1" dirty="0" smtClean="0">
                <a:latin typeface="Arial" panose="020B0604020202020204" pitchFamily="34" charset="0"/>
                <a:cs typeface="Arial" panose="020B0604020202020204" pitchFamily="34" charset="0"/>
              </a:rPr>
              <a:t>НӘТИҖӘЛӘР, КӨНҮЗӘК МӘСЬӘЛӘЛӘР, ПЕРСПЕКТИВАЛАР</a:t>
            </a:r>
            <a:r>
              <a:rPr lang="tt-RU" sz="2800" b="1" dirty="0" smtClean="0">
                <a:solidFill>
                  <a:prstClr val="white"/>
                </a:solidFill>
                <a:latin typeface="Arial" panose="020B0604020202020204" pitchFamily="34" charset="0"/>
                <a:cs typeface="Arial" panose="020B0604020202020204" pitchFamily="34" charset="0"/>
              </a:rPr>
              <a:t>»</a:t>
            </a:r>
            <a:endParaRPr lang="tt-RU" sz="2800" b="1" dirty="0">
              <a:solidFill>
                <a:prstClr val="white"/>
              </a:solidFill>
              <a:latin typeface="Arial" panose="020B0604020202020204" pitchFamily="34" charset="0"/>
              <a:cs typeface="Arial" panose="020B0604020202020204" pitchFamily="34" charset="0"/>
            </a:endParaRPr>
          </a:p>
        </p:txBody>
      </p:sp>
      <p:pic>
        <p:nvPicPr>
          <p:cNvPr id="14339" name="Рисунок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04813"/>
            <a:ext cx="12192000"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0" name="Рисунок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23850"/>
            <a:ext cx="12192000"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Рисунок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025650"/>
            <a:ext cx="12192000"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Рисунок 7"/>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6362700"/>
            <a:ext cx="121920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Рисунок 4"/>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54638" y="530225"/>
            <a:ext cx="1109662"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59173763"/>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4" name="Образование будущего.mp4">
            <a:hlinkClick r:id="" action="ppaction://media"/>
          </p:cNvPr>
          <p:cNvPicPr>
            <a:picLocks noGrp="1" noRot="1" noChangeAspect="1"/>
          </p:cNvPicPr>
          <p:nvPr>
            <p:ph idx="1"/>
            <a:videoFile r:link="rId1"/>
          </p:nvPr>
        </p:nvPicPr>
        <p:blipFill>
          <a:blip r:embed="rId3" cstate="print"/>
          <a:stretch>
            <a:fillRect/>
          </a:stretch>
        </p:blipFill>
        <p:spPr>
          <a:xfrm>
            <a:off x="0" y="1"/>
            <a:ext cx="12192000" cy="7020780"/>
          </a:xfrm>
          <a:prstGeom prst="rect">
            <a:avLst/>
          </a:prstGeom>
        </p:spPr>
      </p:pic>
    </p:spTree>
    <p:extLst>
      <p:ext uri="{BB962C8B-B14F-4D97-AF65-F5344CB8AC3E}">
        <p14:creationId xmlns:p14="http://schemas.microsoft.com/office/powerpoint/2010/main" val="557306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0"/>
            <a:ext cx="12192000" cy="6858000"/>
          </a:xfrm>
          <a:prstGeom prst="rect">
            <a:avLst/>
          </a:prstGeom>
          <a:solidFill>
            <a:srgbClr val="772A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3200" b="1" dirty="0">
              <a:solidFill>
                <a:prstClr val="white"/>
              </a:solidFill>
              <a:latin typeface="Arial" panose="020B0604020202020204" pitchFamily="34" charset="0"/>
              <a:cs typeface="Arial" panose="020B0604020202020204" pitchFamily="34" charset="0"/>
            </a:endParaRPr>
          </a:p>
          <a:p>
            <a:pPr algn="ctr">
              <a:defRPr/>
            </a:pPr>
            <a:endParaRPr lang="ru-RU" sz="3200" b="1" dirty="0">
              <a:solidFill>
                <a:prstClr val="white"/>
              </a:solidFill>
              <a:latin typeface="Arial" panose="020B0604020202020204" pitchFamily="34" charset="0"/>
              <a:cs typeface="Arial" panose="020B0604020202020204" pitchFamily="34" charset="0"/>
            </a:endParaRPr>
          </a:p>
          <a:p>
            <a:pPr algn="ctr">
              <a:defRPr/>
            </a:pPr>
            <a:endParaRPr lang="ru-RU" sz="3200" b="1" dirty="0">
              <a:solidFill>
                <a:prstClr val="white"/>
              </a:solidFill>
              <a:latin typeface="Arial" panose="020B0604020202020204" pitchFamily="34" charset="0"/>
              <a:cs typeface="Arial" panose="020B0604020202020204" pitchFamily="34" charset="0"/>
            </a:endParaRPr>
          </a:p>
        </p:txBody>
      </p:sp>
      <p:pic>
        <p:nvPicPr>
          <p:cNvPr id="28675" name="Рисунок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04813"/>
            <a:ext cx="12192000"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6" name="Рисунок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23850"/>
            <a:ext cx="12192000"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7" name="Рисунок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025650"/>
            <a:ext cx="12192000"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8" name="Рисунок 7"/>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6362700"/>
            <a:ext cx="121920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9" name="Рисунок 4"/>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54638" y="530225"/>
            <a:ext cx="1109662"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0" name="Прямоугольник 9"/>
          <p:cNvSpPr>
            <a:spLocks noChangeArrowheads="1"/>
          </p:cNvSpPr>
          <p:nvPr/>
        </p:nvSpPr>
        <p:spPr bwMode="auto">
          <a:xfrm>
            <a:off x="2862263" y="2133600"/>
            <a:ext cx="609600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fontAlgn="base">
              <a:spcBef>
                <a:spcPct val="0"/>
              </a:spcBef>
              <a:spcAft>
                <a:spcPct val="0"/>
              </a:spcAft>
            </a:pPr>
            <a:r>
              <a:rPr lang="ru-RU" altLang="ru-RU" sz="3200" b="1" smtClean="0">
                <a:solidFill>
                  <a:srgbClr val="FFFFFF"/>
                </a:solidFill>
                <a:cs typeface="Arial" charset="0"/>
              </a:rPr>
              <a:t>МЕТШИН</a:t>
            </a:r>
          </a:p>
          <a:p>
            <a:pPr algn="ctr" fontAlgn="base">
              <a:spcBef>
                <a:spcPct val="0"/>
              </a:spcBef>
              <a:spcAft>
                <a:spcPct val="0"/>
              </a:spcAft>
            </a:pPr>
            <a:r>
              <a:rPr lang="ru-RU" altLang="ru-RU" sz="3200" b="1" smtClean="0">
                <a:solidFill>
                  <a:srgbClr val="FFFFFF"/>
                </a:solidFill>
                <a:cs typeface="Arial" charset="0"/>
              </a:rPr>
              <a:t>Айдар Раисович</a:t>
            </a:r>
          </a:p>
        </p:txBody>
      </p:sp>
      <p:sp>
        <p:nvSpPr>
          <p:cNvPr id="28681" name="TextBox 3"/>
          <p:cNvSpPr txBox="1">
            <a:spLocks noChangeArrowheads="1"/>
          </p:cNvSpPr>
          <p:nvPr/>
        </p:nvSpPr>
        <p:spPr bwMode="auto">
          <a:xfrm>
            <a:off x="623888" y="3173413"/>
            <a:ext cx="107283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fontAlgn="base">
              <a:spcBef>
                <a:spcPct val="0"/>
              </a:spcBef>
              <a:spcAft>
                <a:spcPct val="0"/>
              </a:spcAft>
            </a:pPr>
            <a:r>
              <a:rPr lang="ru-RU" altLang="ru-RU" sz="2400" b="1" smtClean="0">
                <a:solidFill>
                  <a:srgbClr val="FFFFFF"/>
                </a:solidFill>
                <a:cs typeface="Arial" charset="0"/>
              </a:rPr>
              <a:t>Глава Нижнекамского муниципального района,</a:t>
            </a:r>
          </a:p>
          <a:p>
            <a:pPr algn="ctr" fontAlgn="base">
              <a:spcBef>
                <a:spcPct val="0"/>
              </a:spcBef>
              <a:spcAft>
                <a:spcPct val="0"/>
              </a:spcAft>
            </a:pPr>
            <a:r>
              <a:rPr lang="ru-RU" altLang="ru-RU" sz="2400" b="1" smtClean="0">
                <a:solidFill>
                  <a:srgbClr val="FFFFFF"/>
                </a:solidFill>
                <a:cs typeface="Arial" charset="0"/>
              </a:rPr>
              <a:t>Мэр города Нижнекамска</a:t>
            </a:r>
          </a:p>
        </p:txBody>
      </p:sp>
      <p:sp>
        <p:nvSpPr>
          <p:cNvPr id="28682" name="TextBox 2"/>
          <p:cNvSpPr txBox="1">
            <a:spLocks noChangeArrowheads="1"/>
          </p:cNvSpPr>
          <p:nvPr/>
        </p:nvSpPr>
        <p:spPr bwMode="auto">
          <a:xfrm>
            <a:off x="1343025" y="4221163"/>
            <a:ext cx="9144000"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fontAlgn="base">
              <a:spcBef>
                <a:spcPct val="0"/>
              </a:spcBef>
              <a:spcAft>
                <a:spcPct val="0"/>
              </a:spcAft>
            </a:pPr>
            <a:r>
              <a:rPr lang="ru-RU" altLang="ru-RU" sz="3200" b="1" smtClean="0">
                <a:solidFill>
                  <a:srgbClr val="FFFFFF"/>
                </a:solidFill>
                <a:cs typeface="Arial" charset="0"/>
              </a:rPr>
              <a:t>МЕТШИН</a:t>
            </a:r>
          </a:p>
          <a:p>
            <a:pPr algn="ctr" fontAlgn="base">
              <a:spcBef>
                <a:spcPct val="0"/>
              </a:spcBef>
              <a:spcAft>
                <a:spcPct val="0"/>
              </a:spcAft>
            </a:pPr>
            <a:r>
              <a:rPr lang="ru-RU" altLang="ru-RU" sz="3200" b="1" smtClean="0">
                <a:solidFill>
                  <a:srgbClr val="FFFFFF"/>
                </a:solidFill>
                <a:cs typeface="Arial" charset="0"/>
              </a:rPr>
              <a:t>Айдар Рәис улы </a:t>
            </a:r>
          </a:p>
        </p:txBody>
      </p:sp>
      <p:sp>
        <p:nvSpPr>
          <p:cNvPr id="28683" name="Прямоугольник 12"/>
          <p:cNvSpPr>
            <a:spLocks noChangeArrowheads="1"/>
          </p:cNvSpPr>
          <p:nvPr/>
        </p:nvSpPr>
        <p:spPr bwMode="auto">
          <a:xfrm>
            <a:off x="334963" y="5262563"/>
            <a:ext cx="115220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fontAlgn="base">
              <a:spcBef>
                <a:spcPct val="0"/>
              </a:spcBef>
              <a:spcAft>
                <a:spcPct val="0"/>
              </a:spcAft>
            </a:pPr>
            <a:r>
              <a:rPr lang="ru-RU" altLang="ru-RU" sz="2400" b="1" smtClean="0">
                <a:solidFill>
                  <a:srgbClr val="FFFFFF"/>
                </a:solidFill>
                <a:cs typeface="Arial" charset="0"/>
              </a:rPr>
              <a:t>Түбән Кама муниципаль районы Башлыгы,</a:t>
            </a:r>
          </a:p>
          <a:p>
            <a:pPr algn="ctr" fontAlgn="base">
              <a:spcBef>
                <a:spcPct val="0"/>
              </a:spcBef>
              <a:spcAft>
                <a:spcPct val="0"/>
              </a:spcAft>
            </a:pPr>
            <a:r>
              <a:rPr lang="ru-RU" altLang="ru-RU" sz="2400" b="1" smtClean="0">
                <a:solidFill>
                  <a:srgbClr val="FFFFFF"/>
                </a:solidFill>
                <a:cs typeface="Arial" charset="0"/>
              </a:rPr>
              <a:t>Түбән Кама шәһәре Мэры</a:t>
            </a:r>
          </a:p>
        </p:txBody>
      </p:sp>
    </p:spTree>
    <p:extLst>
      <p:ext uri="{BB962C8B-B14F-4D97-AF65-F5344CB8AC3E}">
        <p14:creationId xmlns:p14="http://schemas.microsoft.com/office/powerpoint/2010/main" val="1308409861"/>
      </p:ext>
    </p:extLst>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0"/>
            <a:ext cx="12192000" cy="6858000"/>
          </a:xfrm>
          <a:prstGeom prst="rect">
            <a:avLst/>
          </a:prstGeom>
          <a:solidFill>
            <a:srgbClr val="772A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3200" b="1" dirty="0">
              <a:solidFill>
                <a:prstClr val="white"/>
              </a:solidFill>
              <a:latin typeface="Arial" panose="020B0604020202020204" pitchFamily="34" charset="0"/>
              <a:cs typeface="Arial" panose="020B0604020202020204" pitchFamily="34" charset="0"/>
            </a:endParaRPr>
          </a:p>
          <a:p>
            <a:pPr algn="ctr">
              <a:defRPr/>
            </a:pPr>
            <a:endParaRPr lang="ru-RU" sz="3200" b="1" dirty="0">
              <a:solidFill>
                <a:prstClr val="white"/>
              </a:solidFill>
              <a:latin typeface="Arial" panose="020B0604020202020204" pitchFamily="34" charset="0"/>
              <a:cs typeface="Arial" panose="020B0604020202020204" pitchFamily="34" charset="0"/>
            </a:endParaRPr>
          </a:p>
          <a:p>
            <a:pPr algn="ctr">
              <a:defRPr/>
            </a:pPr>
            <a:endParaRPr lang="ru-RU" sz="2800" b="1" dirty="0">
              <a:solidFill>
                <a:prstClr val="white"/>
              </a:solidFill>
              <a:latin typeface="Arial" panose="020B0604020202020204" pitchFamily="34" charset="0"/>
              <a:cs typeface="Arial" panose="020B0604020202020204" pitchFamily="34" charset="0"/>
            </a:endParaRPr>
          </a:p>
          <a:p>
            <a:pPr algn="ctr"/>
            <a:r>
              <a:rPr lang="ru-RU" sz="2800" b="1" dirty="0" smtClean="0">
                <a:latin typeface="Arial" panose="020B0604020202020204" pitchFamily="34" charset="0"/>
                <a:cs typeface="Arial" panose="020B0604020202020204" pitchFamily="34" charset="0"/>
              </a:rPr>
              <a:t>«ОБРАЗОВАНИЕ НИЖНЕКАМСКОГО МУНИЦИПАЛЬНОГО РАЙОНА: ИТОГИ, АКТУАЛЬНЫЕ ВОПРОСЫ, ПЕРСПЕКТИВЫ» </a:t>
            </a:r>
          </a:p>
          <a:p>
            <a:pPr algn="ctr">
              <a:defRPr/>
            </a:pPr>
            <a:endParaRPr lang="ru-RU" sz="3200" b="1" dirty="0">
              <a:solidFill>
                <a:prstClr val="white"/>
              </a:solidFill>
              <a:latin typeface="Arial" panose="020B0604020202020204" pitchFamily="34" charset="0"/>
              <a:cs typeface="Arial" panose="020B0604020202020204" pitchFamily="34" charset="0"/>
            </a:endParaRPr>
          </a:p>
          <a:p>
            <a:pPr algn="ctr"/>
            <a:r>
              <a:rPr lang="tt-RU" sz="2800" b="1" dirty="0" smtClean="0">
                <a:solidFill>
                  <a:prstClr val="white"/>
                </a:solidFill>
                <a:latin typeface="Arial" panose="020B0604020202020204" pitchFamily="34" charset="0"/>
                <a:cs typeface="Arial" panose="020B0604020202020204" pitchFamily="34" charset="0"/>
              </a:rPr>
              <a:t>«</a:t>
            </a:r>
            <a:r>
              <a:rPr lang="tt-RU" sz="2800" b="1" dirty="0" smtClean="0">
                <a:latin typeface="Arial" panose="020B0604020202020204" pitchFamily="34" charset="0"/>
                <a:cs typeface="Arial" panose="020B0604020202020204" pitchFamily="34" charset="0"/>
              </a:rPr>
              <a:t>ТҮБӘН КАМА МУНИЦИПАЛЬ РАЙОНЫ МӘГАРИФЕ:</a:t>
            </a:r>
            <a:endParaRPr lang="ru-RU" sz="2800" b="1" dirty="0" smtClean="0">
              <a:latin typeface="Arial" panose="020B0604020202020204" pitchFamily="34" charset="0"/>
              <a:cs typeface="Arial" panose="020B0604020202020204" pitchFamily="34" charset="0"/>
            </a:endParaRPr>
          </a:p>
          <a:p>
            <a:pPr algn="ctr"/>
            <a:r>
              <a:rPr lang="tt-RU" sz="2800" b="1" dirty="0" smtClean="0">
                <a:latin typeface="Arial" panose="020B0604020202020204" pitchFamily="34" charset="0"/>
                <a:cs typeface="Arial" panose="020B0604020202020204" pitchFamily="34" charset="0"/>
              </a:rPr>
              <a:t>НӘТИҖӘЛӘР, КӨНҮЗӘК МӘСЬӘЛӘЛӘР, ПЕРСПЕКТИВАЛАР</a:t>
            </a:r>
            <a:r>
              <a:rPr lang="tt-RU" sz="2800" b="1" dirty="0" smtClean="0">
                <a:solidFill>
                  <a:prstClr val="white"/>
                </a:solidFill>
                <a:latin typeface="Arial" panose="020B0604020202020204" pitchFamily="34" charset="0"/>
                <a:cs typeface="Arial" panose="020B0604020202020204" pitchFamily="34" charset="0"/>
              </a:rPr>
              <a:t>»</a:t>
            </a:r>
            <a:endParaRPr lang="tt-RU" sz="2800" b="1" dirty="0">
              <a:solidFill>
                <a:prstClr val="white"/>
              </a:solidFill>
              <a:latin typeface="Arial" panose="020B0604020202020204" pitchFamily="34" charset="0"/>
              <a:cs typeface="Arial" panose="020B0604020202020204" pitchFamily="34" charset="0"/>
            </a:endParaRPr>
          </a:p>
        </p:txBody>
      </p:sp>
      <p:pic>
        <p:nvPicPr>
          <p:cNvPr id="14339" name="Рисунок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04813"/>
            <a:ext cx="12192000"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0" name="Рисунок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23850"/>
            <a:ext cx="12192000"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Рисунок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025650"/>
            <a:ext cx="12192000"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Рисунок 7"/>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6362700"/>
            <a:ext cx="121920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Рисунок 4"/>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54638" y="530225"/>
            <a:ext cx="1109662"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9965189"/>
      </p:ext>
    </p:extLst>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Группа 11"/>
          <p:cNvGrpSpPr/>
          <p:nvPr/>
        </p:nvGrpSpPr>
        <p:grpSpPr>
          <a:xfrm>
            <a:off x="0" y="0"/>
            <a:ext cx="12192000" cy="6858000"/>
            <a:chOff x="0" y="0"/>
            <a:chExt cx="12192000" cy="6858000"/>
          </a:xfrm>
        </p:grpSpPr>
        <p:sp>
          <p:nvSpPr>
            <p:cNvPr id="13" name="Прямоугольник 12"/>
            <p:cNvSpPr/>
            <p:nvPr/>
          </p:nvSpPr>
          <p:spPr>
            <a:xfrm>
              <a:off x="0" y="0"/>
              <a:ext cx="12192000" cy="6858000"/>
            </a:xfrm>
            <a:prstGeom prst="rect">
              <a:avLst/>
            </a:prstGeom>
            <a:solidFill>
              <a:srgbClr val="772A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3200" b="1" dirty="0">
                <a:solidFill>
                  <a:prstClr val="white"/>
                </a:solidFill>
                <a:latin typeface="Arial" panose="020B0604020202020204" pitchFamily="34" charset="0"/>
                <a:cs typeface="Arial" panose="020B0604020202020204" pitchFamily="34" charset="0"/>
              </a:endParaRPr>
            </a:p>
            <a:p>
              <a:pPr algn="ctr">
                <a:defRPr/>
              </a:pPr>
              <a:endParaRPr lang="ru-RU" sz="3200" b="1" dirty="0">
                <a:solidFill>
                  <a:prstClr val="white"/>
                </a:solidFill>
                <a:latin typeface="Arial" panose="020B0604020202020204" pitchFamily="34" charset="0"/>
                <a:cs typeface="Arial" panose="020B0604020202020204" pitchFamily="34" charset="0"/>
              </a:endParaRPr>
            </a:p>
            <a:p>
              <a:pPr algn="ctr">
                <a:defRPr/>
              </a:pPr>
              <a:endParaRPr lang="ru-RU" sz="3200" b="1" dirty="0">
                <a:solidFill>
                  <a:prstClr val="white"/>
                </a:solidFill>
                <a:latin typeface="Arial" panose="020B0604020202020204" pitchFamily="34" charset="0"/>
                <a:cs typeface="Arial" panose="020B0604020202020204" pitchFamily="34" charset="0"/>
              </a:endParaRPr>
            </a:p>
          </p:txBody>
        </p:sp>
        <p:pic>
          <p:nvPicPr>
            <p:cNvPr id="14" name="Рисунок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04813"/>
              <a:ext cx="12192000"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Рисунок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23850"/>
              <a:ext cx="12192000"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Рисунок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025650"/>
              <a:ext cx="12192000"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Рисунок 7"/>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6362700"/>
              <a:ext cx="121920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Заголовок 2"/>
          <p:cNvSpPr txBox="1">
            <a:spLocks/>
          </p:cNvSpPr>
          <p:nvPr/>
        </p:nvSpPr>
        <p:spPr>
          <a:xfrm>
            <a:off x="0" y="1340768"/>
            <a:ext cx="12192000" cy="55387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b="1" dirty="0" smtClean="0">
                <a:solidFill>
                  <a:schemeClr val="bg1"/>
                </a:solidFill>
                <a:cs typeface="Times New Roman" panose="02020603050405020304" pitchFamily="18" charset="0"/>
              </a:rPr>
              <a:t>Почётное звание </a:t>
            </a:r>
          </a:p>
          <a:p>
            <a:r>
              <a:rPr lang="ru-RU" b="1" dirty="0" smtClean="0">
                <a:solidFill>
                  <a:schemeClr val="bg1"/>
                </a:solidFill>
                <a:cs typeface="Times New Roman" panose="02020603050405020304" pitchFamily="18" charset="0"/>
              </a:rPr>
              <a:t>«Заслуженный учитель </a:t>
            </a:r>
          </a:p>
          <a:p>
            <a:r>
              <a:rPr lang="ru-RU" b="1" dirty="0" smtClean="0">
                <a:solidFill>
                  <a:schemeClr val="bg1"/>
                </a:solidFill>
                <a:cs typeface="Times New Roman" panose="02020603050405020304" pitchFamily="18" charset="0"/>
              </a:rPr>
              <a:t>Республики Татарстан»</a:t>
            </a:r>
            <a:endParaRPr lang="en-US" b="1" dirty="0" smtClean="0">
              <a:solidFill>
                <a:schemeClr val="bg1"/>
              </a:solidFill>
              <a:cs typeface="Times New Roman" panose="02020603050405020304" pitchFamily="18" charset="0"/>
            </a:endParaRPr>
          </a:p>
        </p:txBody>
      </p:sp>
      <p:pic>
        <p:nvPicPr>
          <p:cNvPr id="10" name="Picture 2" descr="D:\User\Desktop\1200px-Coat_of_Arms_of_Tatarstan.svg.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03838" y="404813"/>
            <a:ext cx="1584325"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1613647"/>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Группа 13"/>
          <p:cNvGrpSpPr/>
          <p:nvPr/>
        </p:nvGrpSpPr>
        <p:grpSpPr>
          <a:xfrm>
            <a:off x="0" y="0"/>
            <a:ext cx="12192000" cy="6858000"/>
            <a:chOff x="0" y="0"/>
            <a:chExt cx="12192000" cy="6858000"/>
          </a:xfrm>
        </p:grpSpPr>
        <p:sp>
          <p:nvSpPr>
            <p:cNvPr id="15" name="Прямоугольник 14"/>
            <p:cNvSpPr/>
            <p:nvPr/>
          </p:nvSpPr>
          <p:spPr>
            <a:xfrm>
              <a:off x="0" y="0"/>
              <a:ext cx="12192000" cy="6858000"/>
            </a:xfrm>
            <a:prstGeom prst="rect">
              <a:avLst/>
            </a:prstGeom>
            <a:solidFill>
              <a:srgbClr val="772A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3200" b="1" dirty="0">
                <a:solidFill>
                  <a:prstClr val="white"/>
                </a:solidFill>
                <a:latin typeface="Arial" panose="020B0604020202020204" pitchFamily="34" charset="0"/>
                <a:cs typeface="Arial" panose="020B0604020202020204" pitchFamily="34" charset="0"/>
              </a:endParaRPr>
            </a:p>
            <a:p>
              <a:pPr algn="ctr">
                <a:defRPr/>
              </a:pPr>
              <a:endParaRPr lang="ru-RU" sz="3200" b="1" dirty="0">
                <a:solidFill>
                  <a:prstClr val="white"/>
                </a:solidFill>
                <a:latin typeface="Arial" panose="020B0604020202020204" pitchFamily="34" charset="0"/>
                <a:cs typeface="Arial" panose="020B0604020202020204" pitchFamily="34" charset="0"/>
              </a:endParaRPr>
            </a:p>
            <a:p>
              <a:pPr algn="ctr">
                <a:defRPr/>
              </a:pPr>
              <a:endParaRPr lang="ru-RU" sz="3200" b="1" dirty="0">
                <a:solidFill>
                  <a:prstClr val="white"/>
                </a:solidFill>
                <a:latin typeface="Arial" panose="020B0604020202020204" pitchFamily="34" charset="0"/>
                <a:cs typeface="Arial" panose="020B0604020202020204" pitchFamily="34" charset="0"/>
              </a:endParaRPr>
            </a:p>
          </p:txBody>
        </p:sp>
        <p:pic>
          <p:nvPicPr>
            <p:cNvPr id="16" name="Рисунок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04813"/>
              <a:ext cx="12192000"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Рисунок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23850"/>
              <a:ext cx="12192000"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Рисунок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025650"/>
              <a:ext cx="12192000"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Рисунок 7"/>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6362700"/>
              <a:ext cx="121920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 name="Заголовок 2"/>
          <p:cNvSpPr txBox="1">
            <a:spLocks/>
          </p:cNvSpPr>
          <p:nvPr/>
        </p:nvSpPr>
        <p:spPr>
          <a:xfrm>
            <a:off x="0" y="1484784"/>
            <a:ext cx="12192000" cy="55387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b="1" dirty="0">
                <a:solidFill>
                  <a:schemeClr val="bg1"/>
                </a:solidFill>
                <a:cs typeface="Times New Roman" panose="02020603050405020304" pitchFamily="18" charset="0"/>
              </a:rPr>
              <a:t>Нагрудный знак </a:t>
            </a:r>
            <a:br>
              <a:rPr lang="ru-RU" b="1" dirty="0">
                <a:solidFill>
                  <a:schemeClr val="bg1"/>
                </a:solidFill>
                <a:cs typeface="Times New Roman" panose="02020603050405020304" pitchFamily="18" charset="0"/>
              </a:rPr>
            </a:br>
            <a:r>
              <a:rPr lang="ru-RU" b="1" dirty="0">
                <a:solidFill>
                  <a:schemeClr val="bg1"/>
                </a:solidFill>
                <a:cs typeface="Times New Roman" panose="02020603050405020304" pitchFamily="18" charset="0"/>
              </a:rPr>
              <a:t>«За заслуги в образовании»</a:t>
            </a:r>
            <a:endParaRPr lang="ru-RU" altLang="ru-RU" b="1" dirty="0">
              <a:solidFill>
                <a:schemeClr val="bg1"/>
              </a:solidFill>
              <a:cs typeface="Times New Roman" panose="02020603050405020304" pitchFamily="18" charset="0"/>
            </a:endParaRPr>
          </a:p>
        </p:txBody>
      </p:sp>
      <p:pic>
        <p:nvPicPr>
          <p:cNvPr id="10" name="Picture 2" descr="D:\User\Desktop\1200px-Coat_of_Arms_of_Tatarstan.svg.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03838" y="404813"/>
            <a:ext cx="1584325"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4707940"/>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9"/>
          <p:cNvGrpSpPr/>
          <p:nvPr/>
        </p:nvGrpSpPr>
        <p:grpSpPr>
          <a:xfrm>
            <a:off x="0" y="0"/>
            <a:ext cx="12192000" cy="6858000"/>
            <a:chOff x="0" y="0"/>
            <a:chExt cx="12192000" cy="6858000"/>
          </a:xfrm>
        </p:grpSpPr>
        <p:grpSp>
          <p:nvGrpSpPr>
            <p:cNvPr id="3" name="Группа 10"/>
            <p:cNvGrpSpPr/>
            <p:nvPr/>
          </p:nvGrpSpPr>
          <p:grpSpPr>
            <a:xfrm>
              <a:off x="0" y="0"/>
              <a:ext cx="12192000" cy="6858000"/>
              <a:chOff x="0" y="0"/>
              <a:chExt cx="12192000" cy="6858000"/>
            </a:xfrm>
          </p:grpSpPr>
          <p:sp>
            <p:nvSpPr>
              <p:cNvPr id="13" name="Прямоугольник 12"/>
              <p:cNvSpPr/>
              <p:nvPr/>
            </p:nvSpPr>
            <p:spPr>
              <a:xfrm>
                <a:off x="0" y="0"/>
                <a:ext cx="12192000" cy="6858000"/>
              </a:xfrm>
              <a:prstGeom prst="rect">
                <a:avLst/>
              </a:prstGeom>
              <a:solidFill>
                <a:srgbClr val="772A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3200" b="1" dirty="0">
                  <a:solidFill>
                    <a:prstClr val="white"/>
                  </a:solidFill>
                  <a:latin typeface="Arial" panose="020B0604020202020204" pitchFamily="34" charset="0"/>
                  <a:cs typeface="Arial" panose="020B0604020202020204" pitchFamily="34" charset="0"/>
                </a:endParaRPr>
              </a:p>
              <a:p>
                <a:pPr algn="ctr">
                  <a:defRPr/>
                </a:pPr>
                <a:endParaRPr lang="ru-RU" sz="3200" b="1" dirty="0">
                  <a:solidFill>
                    <a:prstClr val="white"/>
                  </a:solidFill>
                  <a:latin typeface="Arial" panose="020B0604020202020204" pitchFamily="34" charset="0"/>
                  <a:cs typeface="Arial" panose="020B0604020202020204" pitchFamily="34" charset="0"/>
                </a:endParaRPr>
              </a:p>
              <a:p>
                <a:pPr algn="ctr">
                  <a:defRPr/>
                </a:pPr>
                <a:endParaRPr lang="ru-RU" sz="3200" b="1" dirty="0">
                  <a:solidFill>
                    <a:prstClr val="white"/>
                  </a:solidFill>
                  <a:latin typeface="Arial" panose="020B0604020202020204" pitchFamily="34" charset="0"/>
                  <a:cs typeface="Arial" panose="020B0604020202020204" pitchFamily="34" charset="0"/>
                </a:endParaRPr>
              </a:p>
            </p:txBody>
          </p:sp>
          <p:pic>
            <p:nvPicPr>
              <p:cNvPr id="21" name="Рисунок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04813"/>
                <a:ext cx="12192000"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Рисунок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23850"/>
                <a:ext cx="12192000"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Рисунок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025650"/>
                <a:ext cx="12192000"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Рисунок 7"/>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6362700"/>
                <a:ext cx="121920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2" name="Picture 2" descr="D:\User\Desktop\1200px-Coat_of_Arms_of_Tatarstan.svg.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03838" y="404813"/>
              <a:ext cx="1584325"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 name="Заголовок 2"/>
          <p:cNvSpPr txBox="1">
            <a:spLocks/>
          </p:cNvSpPr>
          <p:nvPr/>
        </p:nvSpPr>
        <p:spPr>
          <a:xfrm>
            <a:off x="0" y="1319212"/>
            <a:ext cx="12192000" cy="55387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b="1" dirty="0" smtClean="0">
                <a:solidFill>
                  <a:schemeClr val="bg1"/>
                </a:solidFill>
                <a:cs typeface="Times New Roman" panose="02020603050405020304" pitchFamily="18" charset="0"/>
              </a:rPr>
              <a:t>Почётная грамота </a:t>
            </a:r>
          </a:p>
          <a:p>
            <a:r>
              <a:rPr lang="ru-RU" b="1" dirty="0" smtClean="0">
                <a:solidFill>
                  <a:schemeClr val="bg1"/>
                </a:solidFill>
                <a:cs typeface="Times New Roman" panose="02020603050405020304" pitchFamily="18" charset="0"/>
              </a:rPr>
              <a:t>Министерства образования и науки Республики Татарстан</a:t>
            </a:r>
            <a:endParaRPr lang="ru-RU" altLang="ru-RU" b="1" dirty="0">
              <a:solidFill>
                <a:schemeClr val="bg1"/>
              </a:solidFill>
              <a:cs typeface="Times New Roman" panose="02020603050405020304" pitchFamily="18" charset="0"/>
            </a:endParaRPr>
          </a:p>
        </p:txBody>
      </p:sp>
    </p:spTree>
    <p:extLst>
      <p:ext uri="{BB962C8B-B14F-4D97-AF65-F5344CB8AC3E}">
        <p14:creationId xmlns:p14="http://schemas.microsoft.com/office/powerpoint/2010/main" val="3406727331"/>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Группа 3"/>
          <p:cNvGrpSpPr/>
          <p:nvPr/>
        </p:nvGrpSpPr>
        <p:grpSpPr>
          <a:xfrm>
            <a:off x="0" y="0"/>
            <a:ext cx="12192000" cy="6858000"/>
            <a:chOff x="0" y="0"/>
            <a:chExt cx="12192000" cy="6858000"/>
          </a:xfrm>
        </p:grpSpPr>
        <p:sp>
          <p:nvSpPr>
            <p:cNvPr id="5" name="Прямоугольник 4"/>
            <p:cNvSpPr/>
            <p:nvPr/>
          </p:nvSpPr>
          <p:spPr>
            <a:xfrm>
              <a:off x="0" y="0"/>
              <a:ext cx="12192000" cy="6858000"/>
            </a:xfrm>
            <a:prstGeom prst="rect">
              <a:avLst/>
            </a:prstGeom>
            <a:solidFill>
              <a:srgbClr val="772A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3200" b="1" dirty="0">
                <a:solidFill>
                  <a:prstClr val="white"/>
                </a:solidFill>
                <a:latin typeface="Arial" panose="020B0604020202020204" pitchFamily="34" charset="0"/>
                <a:cs typeface="Arial" panose="020B0604020202020204" pitchFamily="34" charset="0"/>
              </a:endParaRPr>
            </a:p>
            <a:p>
              <a:pPr algn="ctr">
                <a:defRPr/>
              </a:pPr>
              <a:endParaRPr lang="ru-RU" sz="3200" b="1" dirty="0">
                <a:solidFill>
                  <a:prstClr val="white"/>
                </a:solidFill>
                <a:latin typeface="Arial" panose="020B0604020202020204" pitchFamily="34" charset="0"/>
                <a:cs typeface="Arial" panose="020B0604020202020204" pitchFamily="34" charset="0"/>
              </a:endParaRPr>
            </a:p>
            <a:p>
              <a:pPr algn="ctr">
                <a:defRPr/>
              </a:pPr>
              <a:endParaRPr lang="ru-RU" sz="3200" b="1" dirty="0">
                <a:solidFill>
                  <a:prstClr val="white"/>
                </a:solidFill>
                <a:latin typeface="Arial" panose="020B0604020202020204" pitchFamily="34" charset="0"/>
                <a:cs typeface="Arial" panose="020B0604020202020204" pitchFamily="34" charset="0"/>
              </a:endParaRPr>
            </a:p>
          </p:txBody>
        </p:sp>
        <p:pic>
          <p:nvPicPr>
            <p:cNvPr id="7" name="Рисунок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04813"/>
              <a:ext cx="12192000"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Рисунок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23850"/>
              <a:ext cx="12192000"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Рисунок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025650"/>
              <a:ext cx="12192000"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Рисунок 7"/>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6362700"/>
              <a:ext cx="121920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Рисунок 4"/>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54638" y="530225"/>
              <a:ext cx="1109662"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Заголовок 2"/>
          <p:cNvSpPr txBox="1">
            <a:spLocks/>
          </p:cNvSpPr>
          <p:nvPr/>
        </p:nvSpPr>
        <p:spPr>
          <a:xfrm>
            <a:off x="0" y="1340768"/>
            <a:ext cx="12192000" cy="553878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b="1" dirty="0">
                <a:solidFill>
                  <a:schemeClr val="bg1"/>
                </a:solidFill>
                <a:cs typeface="Times New Roman" panose="02020603050405020304" pitchFamily="18" charset="0"/>
              </a:rPr>
              <a:t>Почётная грамота </a:t>
            </a:r>
          </a:p>
          <a:p>
            <a:r>
              <a:rPr lang="ru-RU" b="1" dirty="0">
                <a:solidFill>
                  <a:schemeClr val="bg1"/>
                </a:solidFill>
                <a:cs typeface="Times New Roman" panose="02020603050405020304" pitchFamily="18" charset="0"/>
              </a:rPr>
              <a:t>Главы </a:t>
            </a:r>
            <a:r>
              <a:rPr lang="ru-RU" b="1" dirty="0" smtClean="0">
                <a:solidFill>
                  <a:schemeClr val="bg1"/>
                </a:solidFill>
                <a:cs typeface="Times New Roman" panose="02020603050405020304" pitchFamily="18" charset="0"/>
              </a:rPr>
              <a:t>муниципального</a:t>
            </a:r>
            <a:r>
              <a:rPr lang="en-US" b="1" dirty="0" smtClean="0">
                <a:solidFill>
                  <a:schemeClr val="bg1"/>
                </a:solidFill>
                <a:cs typeface="Times New Roman" panose="02020603050405020304" pitchFamily="18" charset="0"/>
              </a:rPr>
              <a:t> </a:t>
            </a:r>
            <a:r>
              <a:rPr lang="ru-RU" b="1" dirty="0" smtClean="0">
                <a:solidFill>
                  <a:schemeClr val="bg1"/>
                </a:solidFill>
                <a:cs typeface="Times New Roman" panose="02020603050405020304" pitchFamily="18" charset="0"/>
              </a:rPr>
              <a:t>образования</a:t>
            </a:r>
            <a:endParaRPr lang="ru-RU" b="1" dirty="0">
              <a:solidFill>
                <a:schemeClr val="bg1"/>
              </a:solidFill>
              <a:cs typeface="Times New Roman" panose="02020603050405020304" pitchFamily="18" charset="0"/>
            </a:endParaRPr>
          </a:p>
          <a:p>
            <a:r>
              <a:rPr lang="ru-RU" b="1" dirty="0">
                <a:solidFill>
                  <a:schemeClr val="bg1"/>
                </a:solidFill>
                <a:cs typeface="Times New Roman" panose="02020603050405020304" pitchFamily="18" charset="0"/>
              </a:rPr>
              <a:t>«Нижнекамский муниципальный район»</a:t>
            </a:r>
            <a:endParaRPr lang="ru-RU" altLang="ru-RU" b="1" dirty="0">
              <a:solidFill>
                <a:schemeClr val="bg1"/>
              </a:solidFill>
              <a:cs typeface="Times New Roman" panose="02020603050405020304" pitchFamily="18" charset="0"/>
            </a:endParaRPr>
          </a:p>
        </p:txBody>
      </p:sp>
    </p:spTree>
    <p:extLst>
      <p:ext uri="{BB962C8B-B14F-4D97-AF65-F5344CB8AC3E}">
        <p14:creationId xmlns:p14="http://schemas.microsoft.com/office/powerpoint/2010/main" val="1774967078"/>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3"/>
          <p:cNvGrpSpPr/>
          <p:nvPr/>
        </p:nvGrpSpPr>
        <p:grpSpPr>
          <a:xfrm>
            <a:off x="0" y="0"/>
            <a:ext cx="12192000" cy="6858000"/>
            <a:chOff x="0" y="0"/>
            <a:chExt cx="12192000" cy="6858000"/>
          </a:xfrm>
        </p:grpSpPr>
        <p:sp>
          <p:nvSpPr>
            <p:cNvPr id="5" name="Прямоугольник 4"/>
            <p:cNvSpPr/>
            <p:nvPr/>
          </p:nvSpPr>
          <p:spPr>
            <a:xfrm>
              <a:off x="0" y="0"/>
              <a:ext cx="12192000" cy="6858000"/>
            </a:xfrm>
            <a:prstGeom prst="rect">
              <a:avLst/>
            </a:prstGeom>
            <a:solidFill>
              <a:srgbClr val="772A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3200" b="1" dirty="0">
                <a:solidFill>
                  <a:prstClr val="white"/>
                </a:solidFill>
                <a:latin typeface="Arial" panose="020B0604020202020204" pitchFamily="34" charset="0"/>
                <a:cs typeface="Arial" panose="020B0604020202020204" pitchFamily="34" charset="0"/>
              </a:endParaRPr>
            </a:p>
            <a:p>
              <a:pPr algn="ctr">
                <a:defRPr/>
              </a:pPr>
              <a:endParaRPr lang="ru-RU" sz="3200" b="1" dirty="0">
                <a:solidFill>
                  <a:prstClr val="white"/>
                </a:solidFill>
                <a:latin typeface="Arial" panose="020B0604020202020204" pitchFamily="34" charset="0"/>
                <a:cs typeface="Arial" panose="020B0604020202020204" pitchFamily="34" charset="0"/>
              </a:endParaRPr>
            </a:p>
            <a:p>
              <a:pPr algn="ctr">
                <a:defRPr/>
              </a:pPr>
              <a:endParaRPr lang="ru-RU" sz="3200" b="1" dirty="0">
                <a:solidFill>
                  <a:prstClr val="white"/>
                </a:solidFill>
                <a:latin typeface="Arial" panose="020B0604020202020204" pitchFamily="34" charset="0"/>
                <a:cs typeface="Arial" panose="020B0604020202020204" pitchFamily="34" charset="0"/>
              </a:endParaRPr>
            </a:p>
          </p:txBody>
        </p:sp>
        <p:pic>
          <p:nvPicPr>
            <p:cNvPr id="7" name="Рисунок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04813"/>
              <a:ext cx="12192000"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Рисунок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23850"/>
              <a:ext cx="12192000"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Рисунок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025650"/>
              <a:ext cx="12192000"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Рисунок 7"/>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6362700"/>
              <a:ext cx="121920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Рисунок 4"/>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54638" y="530225"/>
              <a:ext cx="1109662"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Заголовок 2"/>
          <p:cNvSpPr txBox="1">
            <a:spLocks/>
          </p:cNvSpPr>
          <p:nvPr/>
        </p:nvSpPr>
        <p:spPr>
          <a:xfrm>
            <a:off x="0" y="1340768"/>
            <a:ext cx="12192000" cy="553878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b="1" dirty="0" smtClean="0">
                <a:solidFill>
                  <a:schemeClr val="bg1"/>
                </a:solidFill>
                <a:cs typeface="Times New Roman" panose="02020603050405020304" pitchFamily="18" charset="0"/>
              </a:rPr>
              <a:t>Благодарственное письмо</a:t>
            </a:r>
            <a:endParaRPr lang="ru-RU" b="1" dirty="0">
              <a:solidFill>
                <a:schemeClr val="bg1"/>
              </a:solidFill>
              <a:cs typeface="Times New Roman" panose="02020603050405020304" pitchFamily="18" charset="0"/>
            </a:endParaRPr>
          </a:p>
          <a:p>
            <a:r>
              <a:rPr lang="ru-RU" b="1" dirty="0">
                <a:solidFill>
                  <a:schemeClr val="bg1"/>
                </a:solidFill>
                <a:cs typeface="Times New Roman" panose="02020603050405020304" pitchFamily="18" charset="0"/>
              </a:rPr>
              <a:t>Главы </a:t>
            </a:r>
            <a:r>
              <a:rPr lang="ru-RU" b="1" dirty="0" smtClean="0">
                <a:solidFill>
                  <a:schemeClr val="bg1"/>
                </a:solidFill>
                <a:cs typeface="Times New Roman" panose="02020603050405020304" pitchFamily="18" charset="0"/>
              </a:rPr>
              <a:t>муниципального</a:t>
            </a:r>
            <a:r>
              <a:rPr lang="en-US" b="1" dirty="0" smtClean="0">
                <a:solidFill>
                  <a:schemeClr val="bg1"/>
                </a:solidFill>
                <a:cs typeface="Times New Roman" panose="02020603050405020304" pitchFamily="18" charset="0"/>
              </a:rPr>
              <a:t> </a:t>
            </a:r>
            <a:r>
              <a:rPr lang="ru-RU" b="1" dirty="0" smtClean="0">
                <a:solidFill>
                  <a:schemeClr val="bg1"/>
                </a:solidFill>
                <a:cs typeface="Times New Roman" panose="02020603050405020304" pitchFamily="18" charset="0"/>
              </a:rPr>
              <a:t>образования</a:t>
            </a:r>
            <a:endParaRPr lang="ru-RU" b="1" dirty="0">
              <a:solidFill>
                <a:schemeClr val="bg1"/>
              </a:solidFill>
              <a:cs typeface="Times New Roman" panose="02020603050405020304" pitchFamily="18" charset="0"/>
            </a:endParaRPr>
          </a:p>
          <a:p>
            <a:r>
              <a:rPr lang="ru-RU" b="1" dirty="0">
                <a:solidFill>
                  <a:schemeClr val="bg1"/>
                </a:solidFill>
                <a:cs typeface="Times New Roman" panose="02020603050405020304" pitchFamily="18" charset="0"/>
              </a:rPr>
              <a:t>«Нижнекамский муниципальный район»</a:t>
            </a:r>
            <a:endParaRPr lang="ru-RU" altLang="ru-RU" b="1" dirty="0">
              <a:solidFill>
                <a:schemeClr val="bg1"/>
              </a:solidFill>
              <a:cs typeface="Times New Roman" panose="02020603050405020304" pitchFamily="18" charset="0"/>
            </a:endParaRPr>
          </a:p>
        </p:txBody>
      </p:sp>
    </p:spTree>
    <p:extLst>
      <p:ext uri="{BB962C8B-B14F-4D97-AF65-F5344CB8AC3E}">
        <p14:creationId xmlns:p14="http://schemas.microsoft.com/office/powerpoint/2010/main" val="1774967078"/>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Группа 5"/>
          <p:cNvGrpSpPr/>
          <p:nvPr/>
        </p:nvGrpSpPr>
        <p:grpSpPr>
          <a:xfrm>
            <a:off x="0" y="0"/>
            <a:ext cx="12192000" cy="6858000"/>
            <a:chOff x="0" y="0"/>
            <a:chExt cx="12192000" cy="6858000"/>
          </a:xfrm>
        </p:grpSpPr>
        <p:sp>
          <p:nvSpPr>
            <p:cNvPr id="8" name="Прямоугольник 7"/>
            <p:cNvSpPr/>
            <p:nvPr/>
          </p:nvSpPr>
          <p:spPr>
            <a:xfrm>
              <a:off x="0" y="0"/>
              <a:ext cx="12192000" cy="6858000"/>
            </a:xfrm>
            <a:prstGeom prst="rect">
              <a:avLst/>
            </a:prstGeom>
            <a:solidFill>
              <a:srgbClr val="772A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3200" b="1" dirty="0">
                <a:solidFill>
                  <a:prstClr val="white"/>
                </a:solidFill>
                <a:latin typeface="Arial" panose="020B0604020202020204" pitchFamily="34" charset="0"/>
                <a:cs typeface="Arial" panose="020B0604020202020204" pitchFamily="34" charset="0"/>
              </a:endParaRPr>
            </a:p>
            <a:p>
              <a:pPr algn="ctr">
                <a:defRPr/>
              </a:pPr>
              <a:endParaRPr lang="ru-RU" sz="3200" b="1" dirty="0">
                <a:solidFill>
                  <a:prstClr val="white"/>
                </a:solidFill>
                <a:latin typeface="Arial" panose="020B0604020202020204" pitchFamily="34" charset="0"/>
                <a:cs typeface="Arial" panose="020B0604020202020204" pitchFamily="34" charset="0"/>
              </a:endParaRPr>
            </a:p>
            <a:p>
              <a:pPr algn="ctr">
                <a:defRPr/>
              </a:pPr>
              <a:endParaRPr lang="ru-RU" sz="3200" b="1" dirty="0">
                <a:solidFill>
                  <a:prstClr val="white"/>
                </a:solidFill>
                <a:latin typeface="Arial" panose="020B0604020202020204" pitchFamily="34" charset="0"/>
                <a:cs typeface="Arial" panose="020B0604020202020204" pitchFamily="34" charset="0"/>
              </a:endParaRPr>
            </a:p>
          </p:txBody>
        </p:sp>
        <p:pic>
          <p:nvPicPr>
            <p:cNvPr id="9" name="Рисунок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04813"/>
              <a:ext cx="12192000"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Рисунок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23850"/>
              <a:ext cx="12192000"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Рисунок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025650"/>
              <a:ext cx="12192000"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Рисунок 7"/>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6362700"/>
              <a:ext cx="121920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Рисунок 4"/>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54638" y="530225"/>
              <a:ext cx="1109662"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 name="Заголовок 2"/>
          <p:cNvSpPr txBox="1">
            <a:spLocks/>
          </p:cNvSpPr>
          <p:nvPr/>
        </p:nvSpPr>
        <p:spPr>
          <a:xfrm>
            <a:off x="1452562" y="-1533253"/>
            <a:ext cx="9323388" cy="55387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ru-RU" altLang="ru-RU" sz="3200" b="1" dirty="0">
              <a:solidFill>
                <a:srgbClr val="462300"/>
              </a:solidFill>
              <a:latin typeface="Times New Roman" panose="02020603050405020304" pitchFamily="18" charset="0"/>
              <a:cs typeface="Times New Roman" panose="02020603050405020304" pitchFamily="18" charset="0"/>
            </a:endParaRPr>
          </a:p>
        </p:txBody>
      </p:sp>
      <p:sp>
        <p:nvSpPr>
          <p:cNvPr id="7" name="TextBox 1"/>
          <p:cNvSpPr txBox="1">
            <a:spLocks noChangeArrowheads="1"/>
          </p:cNvSpPr>
          <p:nvPr/>
        </p:nvSpPr>
        <p:spPr bwMode="auto">
          <a:xfrm>
            <a:off x="0" y="2471405"/>
            <a:ext cx="12192000"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ru-RU" sz="4400" b="1" dirty="0">
                <a:solidFill>
                  <a:schemeClr val="bg1"/>
                </a:solidFill>
                <a:latin typeface="+mj-lt"/>
                <a:cs typeface="Times New Roman" panose="02020603050405020304" pitchFamily="18" charset="0"/>
              </a:rPr>
              <a:t>Лучшая подготовка </a:t>
            </a:r>
          </a:p>
          <a:p>
            <a:pPr algn="ctr"/>
            <a:r>
              <a:rPr lang="ru-RU" sz="4400" b="1" dirty="0">
                <a:solidFill>
                  <a:schemeClr val="bg1"/>
                </a:solidFill>
                <a:latin typeface="+mj-lt"/>
                <a:cs typeface="Times New Roman" panose="02020603050405020304" pitchFamily="18" charset="0"/>
              </a:rPr>
              <a:t>образовательной организации </a:t>
            </a:r>
            <a:r>
              <a:rPr lang="ru-RU" sz="4400" b="1" dirty="0" smtClean="0">
                <a:solidFill>
                  <a:schemeClr val="bg1"/>
                </a:solidFill>
                <a:latin typeface="+mj-lt"/>
                <a:cs typeface="Times New Roman" panose="02020603050405020304" pitchFamily="18" charset="0"/>
              </a:rPr>
              <a:t>к </a:t>
            </a:r>
            <a:r>
              <a:rPr lang="ru-RU" sz="4400" b="1" dirty="0">
                <a:solidFill>
                  <a:schemeClr val="bg1"/>
                </a:solidFill>
                <a:latin typeface="+mj-lt"/>
                <a:cs typeface="Times New Roman" panose="02020603050405020304" pitchFamily="18" charset="0"/>
              </a:rPr>
              <a:t>новому учебному году </a:t>
            </a:r>
            <a:r>
              <a:rPr lang="ru-RU" sz="4400" b="1" dirty="0" smtClean="0">
                <a:solidFill>
                  <a:schemeClr val="bg1"/>
                </a:solidFill>
                <a:latin typeface="+mj-lt"/>
                <a:cs typeface="Times New Roman" panose="02020603050405020304" pitchFamily="18" charset="0"/>
              </a:rPr>
              <a:t>среди </a:t>
            </a:r>
            <a:r>
              <a:rPr lang="ru-RU" sz="4400" b="1" dirty="0">
                <a:solidFill>
                  <a:schemeClr val="bg1"/>
                </a:solidFill>
                <a:latin typeface="+mj-lt"/>
                <a:cs typeface="Times New Roman" panose="02020603050405020304" pitchFamily="18" charset="0"/>
              </a:rPr>
              <a:t>учреждений </a:t>
            </a:r>
          </a:p>
          <a:p>
            <a:pPr algn="ctr"/>
            <a:r>
              <a:rPr lang="ru-RU" sz="4400" b="1" dirty="0">
                <a:solidFill>
                  <a:schemeClr val="bg1"/>
                </a:solidFill>
                <a:latin typeface="+mj-lt"/>
                <a:cs typeface="Times New Roman" panose="02020603050405020304" pitchFamily="18" charset="0"/>
              </a:rPr>
              <a:t>среднего профессионального и </a:t>
            </a:r>
          </a:p>
          <a:p>
            <a:pPr algn="ctr"/>
            <a:r>
              <a:rPr lang="ru-RU" sz="4400" b="1" dirty="0">
                <a:solidFill>
                  <a:schemeClr val="bg1"/>
                </a:solidFill>
                <a:latin typeface="+mj-lt"/>
                <a:cs typeface="Times New Roman" panose="02020603050405020304" pitchFamily="18" charset="0"/>
              </a:rPr>
              <a:t>высшего образования</a:t>
            </a:r>
          </a:p>
        </p:txBody>
      </p:sp>
    </p:spTree>
    <p:extLst>
      <p:ext uri="{BB962C8B-B14F-4D97-AF65-F5344CB8AC3E}">
        <p14:creationId xmlns:p14="http://schemas.microsoft.com/office/powerpoint/2010/main" val="1386801136"/>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Группа 4"/>
          <p:cNvGrpSpPr/>
          <p:nvPr/>
        </p:nvGrpSpPr>
        <p:grpSpPr>
          <a:xfrm>
            <a:off x="0" y="0"/>
            <a:ext cx="12192000" cy="6858000"/>
            <a:chOff x="0" y="0"/>
            <a:chExt cx="12192000" cy="6858000"/>
          </a:xfrm>
        </p:grpSpPr>
        <p:sp>
          <p:nvSpPr>
            <p:cNvPr id="6" name="Прямоугольник 5"/>
            <p:cNvSpPr/>
            <p:nvPr/>
          </p:nvSpPr>
          <p:spPr>
            <a:xfrm>
              <a:off x="0" y="0"/>
              <a:ext cx="12192000" cy="6858000"/>
            </a:xfrm>
            <a:prstGeom prst="rect">
              <a:avLst/>
            </a:prstGeom>
            <a:solidFill>
              <a:srgbClr val="772A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3200" b="1" dirty="0">
                <a:solidFill>
                  <a:prstClr val="white"/>
                </a:solidFill>
                <a:latin typeface="Arial" panose="020B0604020202020204" pitchFamily="34" charset="0"/>
                <a:cs typeface="Arial" panose="020B0604020202020204" pitchFamily="34" charset="0"/>
              </a:endParaRPr>
            </a:p>
            <a:p>
              <a:pPr algn="ctr">
                <a:defRPr/>
              </a:pPr>
              <a:endParaRPr lang="ru-RU" sz="3200" b="1" dirty="0">
                <a:solidFill>
                  <a:prstClr val="white"/>
                </a:solidFill>
                <a:latin typeface="Arial" panose="020B0604020202020204" pitchFamily="34" charset="0"/>
                <a:cs typeface="Arial" panose="020B0604020202020204" pitchFamily="34" charset="0"/>
              </a:endParaRPr>
            </a:p>
            <a:p>
              <a:pPr algn="ctr">
                <a:defRPr/>
              </a:pPr>
              <a:endParaRPr lang="ru-RU" sz="3200" b="1" dirty="0">
                <a:solidFill>
                  <a:prstClr val="white"/>
                </a:solidFill>
                <a:latin typeface="Arial" panose="020B0604020202020204" pitchFamily="34" charset="0"/>
                <a:cs typeface="Arial" panose="020B0604020202020204" pitchFamily="34" charset="0"/>
              </a:endParaRPr>
            </a:p>
          </p:txBody>
        </p:sp>
        <p:pic>
          <p:nvPicPr>
            <p:cNvPr id="7" name="Рисунок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04813"/>
              <a:ext cx="12192000"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Рисунок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23850"/>
              <a:ext cx="12192000"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Рисунок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025650"/>
              <a:ext cx="12192000"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Рисунок 7"/>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6362700"/>
              <a:ext cx="121920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Рисунок 4"/>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54638" y="530225"/>
              <a:ext cx="1109662"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Заголовок 2"/>
          <p:cNvSpPr txBox="1">
            <a:spLocks/>
          </p:cNvSpPr>
          <p:nvPr/>
        </p:nvSpPr>
        <p:spPr>
          <a:xfrm>
            <a:off x="1452562" y="-1575347"/>
            <a:ext cx="9323388" cy="55387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ru-RU" altLang="ru-RU" sz="3200" b="1" dirty="0">
              <a:solidFill>
                <a:srgbClr val="462300"/>
              </a:solidFill>
              <a:latin typeface="Times New Roman" panose="02020603050405020304" pitchFamily="18" charset="0"/>
              <a:cs typeface="Times New Roman" panose="02020603050405020304" pitchFamily="18" charset="0"/>
            </a:endParaRPr>
          </a:p>
        </p:txBody>
      </p:sp>
      <p:sp>
        <p:nvSpPr>
          <p:cNvPr id="9" name="TextBox 1"/>
          <p:cNvSpPr txBox="1">
            <a:spLocks noChangeArrowheads="1"/>
          </p:cNvSpPr>
          <p:nvPr/>
        </p:nvSpPr>
        <p:spPr bwMode="auto">
          <a:xfrm>
            <a:off x="0" y="2788473"/>
            <a:ext cx="12192000"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ru-RU" sz="4400" b="1" dirty="0">
                <a:solidFill>
                  <a:schemeClr val="bg1"/>
                </a:solidFill>
                <a:latin typeface="+mj-lt"/>
                <a:cs typeface="Times New Roman" panose="02020603050405020304" pitchFamily="18" charset="0"/>
              </a:rPr>
              <a:t>Лучшая подготовка </a:t>
            </a:r>
          </a:p>
          <a:p>
            <a:pPr algn="ctr"/>
            <a:r>
              <a:rPr lang="ru-RU" sz="4400" b="1" dirty="0">
                <a:solidFill>
                  <a:schemeClr val="bg1"/>
                </a:solidFill>
                <a:latin typeface="+mj-lt"/>
                <a:cs typeface="Times New Roman" panose="02020603050405020304" pitchFamily="18" charset="0"/>
              </a:rPr>
              <a:t>образовательной организации </a:t>
            </a:r>
            <a:r>
              <a:rPr lang="ru-RU" sz="4400" b="1" dirty="0" smtClean="0">
                <a:solidFill>
                  <a:schemeClr val="bg1"/>
                </a:solidFill>
                <a:latin typeface="+mj-lt"/>
                <a:cs typeface="Times New Roman" panose="02020603050405020304" pitchFamily="18" charset="0"/>
              </a:rPr>
              <a:t>к </a:t>
            </a:r>
            <a:r>
              <a:rPr lang="ru-RU" sz="4400" b="1" dirty="0">
                <a:solidFill>
                  <a:schemeClr val="bg1"/>
                </a:solidFill>
                <a:latin typeface="+mj-lt"/>
                <a:cs typeface="Times New Roman" panose="02020603050405020304" pitchFamily="18" charset="0"/>
              </a:rPr>
              <a:t>новому учебному году </a:t>
            </a:r>
            <a:r>
              <a:rPr lang="ru-RU" sz="4400" b="1" dirty="0" smtClean="0">
                <a:solidFill>
                  <a:schemeClr val="bg1"/>
                </a:solidFill>
                <a:latin typeface="+mj-lt"/>
                <a:cs typeface="Times New Roman" panose="02020603050405020304" pitchFamily="18" charset="0"/>
              </a:rPr>
              <a:t>среди </a:t>
            </a:r>
            <a:r>
              <a:rPr lang="ru-RU" sz="4400" b="1" dirty="0">
                <a:solidFill>
                  <a:schemeClr val="bg1"/>
                </a:solidFill>
                <a:latin typeface="+mj-lt"/>
                <a:cs typeface="Times New Roman" panose="02020603050405020304" pitchFamily="18" charset="0"/>
              </a:rPr>
              <a:t>организаций дополнительного образования</a:t>
            </a:r>
          </a:p>
        </p:txBody>
      </p:sp>
    </p:spTree>
    <p:extLst>
      <p:ext uri="{BB962C8B-B14F-4D97-AF65-F5344CB8AC3E}">
        <p14:creationId xmlns:p14="http://schemas.microsoft.com/office/powerpoint/2010/main" val="1033724404"/>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Группа 4"/>
          <p:cNvGrpSpPr/>
          <p:nvPr/>
        </p:nvGrpSpPr>
        <p:grpSpPr>
          <a:xfrm>
            <a:off x="0" y="0"/>
            <a:ext cx="12192000" cy="6858000"/>
            <a:chOff x="0" y="0"/>
            <a:chExt cx="12192000" cy="6858000"/>
          </a:xfrm>
        </p:grpSpPr>
        <p:sp>
          <p:nvSpPr>
            <p:cNvPr id="6" name="Прямоугольник 5"/>
            <p:cNvSpPr/>
            <p:nvPr/>
          </p:nvSpPr>
          <p:spPr>
            <a:xfrm>
              <a:off x="0" y="0"/>
              <a:ext cx="12192000" cy="6858000"/>
            </a:xfrm>
            <a:prstGeom prst="rect">
              <a:avLst/>
            </a:prstGeom>
            <a:solidFill>
              <a:srgbClr val="772A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3200" b="1" dirty="0">
                <a:solidFill>
                  <a:prstClr val="white"/>
                </a:solidFill>
                <a:latin typeface="Arial" panose="020B0604020202020204" pitchFamily="34" charset="0"/>
                <a:cs typeface="Arial" panose="020B0604020202020204" pitchFamily="34" charset="0"/>
              </a:endParaRPr>
            </a:p>
            <a:p>
              <a:pPr algn="ctr">
                <a:defRPr/>
              </a:pPr>
              <a:endParaRPr lang="ru-RU" sz="3200" b="1" dirty="0">
                <a:solidFill>
                  <a:prstClr val="white"/>
                </a:solidFill>
                <a:latin typeface="Arial" panose="020B0604020202020204" pitchFamily="34" charset="0"/>
                <a:cs typeface="Arial" panose="020B0604020202020204" pitchFamily="34" charset="0"/>
              </a:endParaRPr>
            </a:p>
            <a:p>
              <a:pPr algn="ctr">
                <a:defRPr/>
              </a:pPr>
              <a:endParaRPr lang="ru-RU" sz="3200" b="1" dirty="0">
                <a:solidFill>
                  <a:prstClr val="white"/>
                </a:solidFill>
                <a:latin typeface="Arial" panose="020B0604020202020204" pitchFamily="34" charset="0"/>
                <a:cs typeface="Arial" panose="020B0604020202020204" pitchFamily="34" charset="0"/>
              </a:endParaRPr>
            </a:p>
          </p:txBody>
        </p:sp>
        <p:pic>
          <p:nvPicPr>
            <p:cNvPr id="7" name="Рисунок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04813"/>
              <a:ext cx="12192000"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Рисунок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23850"/>
              <a:ext cx="12192000"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Рисунок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025650"/>
              <a:ext cx="12192000"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Рисунок 7"/>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6362700"/>
              <a:ext cx="121920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Рисунок 4"/>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54638" y="530225"/>
              <a:ext cx="1109662"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Заголовок 2"/>
          <p:cNvSpPr txBox="1">
            <a:spLocks/>
          </p:cNvSpPr>
          <p:nvPr/>
        </p:nvSpPr>
        <p:spPr>
          <a:xfrm>
            <a:off x="1452562" y="-1566963"/>
            <a:ext cx="9323388" cy="55387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ru-RU" altLang="ru-RU" sz="3200" b="1" dirty="0">
              <a:solidFill>
                <a:srgbClr val="462300"/>
              </a:solidFill>
              <a:latin typeface="Times New Roman" panose="02020603050405020304" pitchFamily="18" charset="0"/>
              <a:cs typeface="Times New Roman" panose="02020603050405020304" pitchFamily="18" charset="0"/>
            </a:endParaRPr>
          </a:p>
        </p:txBody>
      </p:sp>
      <p:sp>
        <p:nvSpPr>
          <p:cNvPr id="9" name="TextBox 1"/>
          <p:cNvSpPr txBox="1">
            <a:spLocks noChangeArrowheads="1"/>
          </p:cNvSpPr>
          <p:nvPr/>
        </p:nvSpPr>
        <p:spPr bwMode="auto">
          <a:xfrm>
            <a:off x="18256" y="2399397"/>
            <a:ext cx="12192000"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ru-RU" sz="4400" b="1" dirty="0" smtClean="0">
                <a:solidFill>
                  <a:schemeClr val="bg1"/>
                </a:solidFill>
                <a:latin typeface="+mj-lt"/>
                <a:cs typeface="Times New Roman" panose="02020603050405020304" pitchFamily="18" charset="0"/>
              </a:rPr>
              <a:t>Лучшая </a:t>
            </a:r>
            <a:r>
              <a:rPr lang="ru-RU" sz="4400" b="1" dirty="0">
                <a:solidFill>
                  <a:schemeClr val="bg1"/>
                </a:solidFill>
                <a:latin typeface="+mj-lt"/>
                <a:cs typeface="Times New Roman" panose="02020603050405020304" pitchFamily="18" charset="0"/>
              </a:rPr>
              <a:t>подготовка </a:t>
            </a:r>
          </a:p>
          <a:p>
            <a:pPr algn="ctr"/>
            <a:r>
              <a:rPr lang="ru-RU" sz="4400" b="1" dirty="0">
                <a:solidFill>
                  <a:schemeClr val="bg1"/>
                </a:solidFill>
                <a:latin typeface="+mj-lt"/>
                <a:cs typeface="Times New Roman" panose="02020603050405020304" pitchFamily="18" charset="0"/>
              </a:rPr>
              <a:t>образовательной организации </a:t>
            </a:r>
            <a:r>
              <a:rPr lang="ru-RU" sz="4400" b="1" dirty="0" smtClean="0">
                <a:solidFill>
                  <a:schemeClr val="bg1"/>
                </a:solidFill>
                <a:latin typeface="+mj-lt"/>
                <a:cs typeface="Times New Roman" panose="02020603050405020304" pitchFamily="18" charset="0"/>
              </a:rPr>
              <a:t>к </a:t>
            </a:r>
            <a:r>
              <a:rPr lang="ru-RU" sz="4400" b="1" dirty="0">
                <a:solidFill>
                  <a:schemeClr val="bg1"/>
                </a:solidFill>
                <a:latin typeface="+mj-lt"/>
                <a:cs typeface="Times New Roman" panose="02020603050405020304" pitchFamily="18" charset="0"/>
              </a:rPr>
              <a:t>новому учебному году </a:t>
            </a:r>
            <a:r>
              <a:rPr lang="ru-RU" sz="4400" b="1" dirty="0" smtClean="0">
                <a:solidFill>
                  <a:schemeClr val="bg1"/>
                </a:solidFill>
                <a:latin typeface="+mj-lt"/>
                <a:cs typeface="Times New Roman" panose="02020603050405020304" pitchFamily="18" charset="0"/>
              </a:rPr>
              <a:t>среди сельских</a:t>
            </a:r>
            <a:r>
              <a:rPr lang="en-US" sz="4400" b="1" dirty="0" smtClean="0">
                <a:solidFill>
                  <a:schemeClr val="bg1"/>
                </a:solidFill>
                <a:latin typeface="+mj-lt"/>
                <a:cs typeface="Times New Roman" panose="02020603050405020304" pitchFamily="18" charset="0"/>
              </a:rPr>
              <a:t> </a:t>
            </a:r>
            <a:r>
              <a:rPr lang="ru-RU" sz="4400" b="1" dirty="0" smtClean="0">
                <a:solidFill>
                  <a:schemeClr val="bg1"/>
                </a:solidFill>
                <a:latin typeface="+mj-lt"/>
                <a:cs typeface="Times New Roman" panose="02020603050405020304" pitchFamily="18" charset="0"/>
              </a:rPr>
              <a:t>дошкольных образовательных </a:t>
            </a:r>
            <a:r>
              <a:rPr lang="ru-RU" sz="4400" b="1" dirty="0">
                <a:solidFill>
                  <a:schemeClr val="bg1"/>
                </a:solidFill>
                <a:latin typeface="+mj-lt"/>
                <a:cs typeface="Times New Roman" panose="02020603050405020304" pitchFamily="18" charset="0"/>
              </a:rPr>
              <a:t>организаций</a:t>
            </a:r>
          </a:p>
        </p:txBody>
      </p:sp>
    </p:spTree>
    <p:extLst>
      <p:ext uri="{BB962C8B-B14F-4D97-AF65-F5344CB8AC3E}">
        <p14:creationId xmlns:p14="http://schemas.microsoft.com/office/powerpoint/2010/main" val="17916973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0"/>
            <a:ext cx="12192000" cy="6858000"/>
          </a:xfrm>
          <a:prstGeom prst="rect">
            <a:avLst/>
          </a:prstGeom>
          <a:solidFill>
            <a:srgbClr val="772A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3200" b="1" dirty="0">
              <a:solidFill>
                <a:prstClr val="white"/>
              </a:solidFill>
              <a:latin typeface="Arial" panose="020B0604020202020204" pitchFamily="34" charset="0"/>
              <a:cs typeface="Arial" panose="020B0604020202020204" pitchFamily="34" charset="0"/>
            </a:endParaRPr>
          </a:p>
          <a:p>
            <a:pPr algn="ctr">
              <a:defRPr/>
            </a:pPr>
            <a:endParaRPr lang="ru-RU" sz="3200" b="1" dirty="0">
              <a:solidFill>
                <a:prstClr val="white"/>
              </a:solidFill>
              <a:latin typeface="Arial" panose="020B0604020202020204" pitchFamily="34" charset="0"/>
              <a:cs typeface="Arial" panose="020B0604020202020204" pitchFamily="34" charset="0"/>
            </a:endParaRPr>
          </a:p>
          <a:p>
            <a:pPr algn="ctr">
              <a:defRPr/>
            </a:pPr>
            <a:endParaRPr lang="ru-RU" sz="2800" b="1" dirty="0">
              <a:solidFill>
                <a:prstClr val="white"/>
              </a:solidFill>
              <a:latin typeface="Arial" panose="020B0604020202020204" pitchFamily="34" charset="0"/>
              <a:cs typeface="Arial" panose="020B0604020202020204" pitchFamily="34" charset="0"/>
            </a:endParaRPr>
          </a:p>
          <a:p>
            <a:pPr algn="ctr"/>
            <a:r>
              <a:rPr lang="ru-RU" sz="2800" b="1" dirty="0" smtClean="0">
                <a:latin typeface="Arial" panose="020B0604020202020204" pitchFamily="34" charset="0"/>
                <a:cs typeface="Arial" panose="020B0604020202020204" pitchFamily="34" charset="0"/>
              </a:rPr>
              <a:t>«ОБРАЗОВАНИЕ НИЖНЕКАМСКОГО МУНИЦИПАЛЬНОГО РАЙОНА: ИТОГИ, АКТУАЛЬНЫЕ ВОПРОСЫ, ПЕРСПЕКТИВЫ» </a:t>
            </a:r>
          </a:p>
          <a:p>
            <a:pPr algn="ctr">
              <a:defRPr/>
            </a:pPr>
            <a:endParaRPr lang="ru-RU" sz="3200" b="1" dirty="0">
              <a:solidFill>
                <a:prstClr val="white"/>
              </a:solidFill>
              <a:latin typeface="Arial" panose="020B0604020202020204" pitchFamily="34" charset="0"/>
              <a:cs typeface="Arial" panose="020B0604020202020204" pitchFamily="34" charset="0"/>
            </a:endParaRPr>
          </a:p>
          <a:p>
            <a:pPr algn="ctr"/>
            <a:r>
              <a:rPr lang="tt-RU" sz="2800" b="1" dirty="0" smtClean="0">
                <a:solidFill>
                  <a:prstClr val="white"/>
                </a:solidFill>
                <a:latin typeface="Arial" panose="020B0604020202020204" pitchFamily="34" charset="0"/>
                <a:cs typeface="Arial" panose="020B0604020202020204" pitchFamily="34" charset="0"/>
              </a:rPr>
              <a:t>«</a:t>
            </a:r>
            <a:r>
              <a:rPr lang="tt-RU" sz="2800" b="1" dirty="0" smtClean="0">
                <a:latin typeface="Arial" panose="020B0604020202020204" pitchFamily="34" charset="0"/>
                <a:cs typeface="Arial" panose="020B0604020202020204" pitchFamily="34" charset="0"/>
              </a:rPr>
              <a:t>ТҮБӘН КАМА МУНИЦИПАЛЬ РАЙОНЫ МӘГАРИФЕ:</a:t>
            </a:r>
            <a:endParaRPr lang="ru-RU" sz="2800" b="1" dirty="0" smtClean="0">
              <a:latin typeface="Arial" panose="020B0604020202020204" pitchFamily="34" charset="0"/>
              <a:cs typeface="Arial" panose="020B0604020202020204" pitchFamily="34" charset="0"/>
            </a:endParaRPr>
          </a:p>
          <a:p>
            <a:pPr algn="ctr"/>
            <a:r>
              <a:rPr lang="tt-RU" sz="2800" b="1" dirty="0" smtClean="0">
                <a:latin typeface="Arial" panose="020B0604020202020204" pitchFamily="34" charset="0"/>
                <a:cs typeface="Arial" panose="020B0604020202020204" pitchFamily="34" charset="0"/>
              </a:rPr>
              <a:t>НӘТИҖӘЛӘР, КӨНҮЗӘК МӘСЬӘЛӘЛӘР, ПЕРСПЕКТИВАЛАР</a:t>
            </a:r>
            <a:r>
              <a:rPr lang="tt-RU" sz="2800" b="1" dirty="0" smtClean="0">
                <a:solidFill>
                  <a:prstClr val="white"/>
                </a:solidFill>
                <a:latin typeface="Arial" panose="020B0604020202020204" pitchFamily="34" charset="0"/>
                <a:cs typeface="Arial" panose="020B0604020202020204" pitchFamily="34" charset="0"/>
              </a:rPr>
              <a:t>»</a:t>
            </a:r>
            <a:endParaRPr lang="tt-RU" sz="2800" b="1" dirty="0">
              <a:solidFill>
                <a:prstClr val="white"/>
              </a:solidFill>
              <a:latin typeface="Arial" panose="020B0604020202020204" pitchFamily="34" charset="0"/>
              <a:cs typeface="Arial" panose="020B0604020202020204" pitchFamily="34" charset="0"/>
            </a:endParaRPr>
          </a:p>
        </p:txBody>
      </p:sp>
      <p:pic>
        <p:nvPicPr>
          <p:cNvPr id="14339" name="Рисунок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04813"/>
            <a:ext cx="12192000"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0" name="Рисунок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23850"/>
            <a:ext cx="12192000"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Рисунок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025650"/>
            <a:ext cx="12192000"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Рисунок 7"/>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6362700"/>
            <a:ext cx="121920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Рисунок 4"/>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54638" y="530225"/>
            <a:ext cx="1109662"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44763820"/>
      </p:ext>
    </p:extLst>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Группа 4"/>
          <p:cNvGrpSpPr/>
          <p:nvPr/>
        </p:nvGrpSpPr>
        <p:grpSpPr>
          <a:xfrm>
            <a:off x="0" y="0"/>
            <a:ext cx="12192000" cy="6858000"/>
            <a:chOff x="0" y="0"/>
            <a:chExt cx="12192000" cy="6858000"/>
          </a:xfrm>
        </p:grpSpPr>
        <p:sp>
          <p:nvSpPr>
            <p:cNvPr id="6" name="Прямоугольник 5"/>
            <p:cNvSpPr/>
            <p:nvPr/>
          </p:nvSpPr>
          <p:spPr>
            <a:xfrm>
              <a:off x="0" y="0"/>
              <a:ext cx="12192000" cy="6858000"/>
            </a:xfrm>
            <a:prstGeom prst="rect">
              <a:avLst/>
            </a:prstGeom>
            <a:solidFill>
              <a:srgbClr val="772A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3200" b="1" dirty="0">
                <a:solidFill>
                  <a:prstClr val="white"/>
                </a:solidFill>
                <a:latin typeface="Arial" panose="020B0604020202020204" pitchFamily="34" charset="0"/>
                <a:cs typeface="Arial" panose="020B0604020202020204" pitchFamily="34" charset="0"/>
              </a:endParaRPr>
            </a:p>
            <a:p>
              <a:pPr algn="ctr">
                <a:defRPr/>
              </a:pPr>
              <a:endParaRPr lang="ru-RU" sz="3200" b="1" dirty="0">
                <a:solidFill>
                  <a:prstClr val="white"/>
                </a:solidFill>
                <a:latin typeface="Arial" panose="020B0604020202020204" pitchFamily="34" charset="0"/>
                <a:cs typeface="Arial" panose="020B0604020202020204" pitchFamily="34" charset="0"/>
              </a:endParaRPr>
            </a:p>
            <a:p>
              <a:pPr algn="ctr">
                <a:defRPr/>
              </a:pPr>
              <a:endParaRPr lang="ru-RU" sz="3200" b="1" dirty="0">
                <a:solidFill>
                  <a:prstClr val="white"/>
                </a:solidFill>
                <a:latin typeface="Arial" panose="020B0604020202020204" pitchFamily="34" charset="0"/>
                <a:cs typeface="Arial" panose="020B0604020202020204" pitchFamily="34" charset="0"/>
              </a:endParaRPr>
            </a:p>
          </p:txBody>
        </p:sp>
        <p:pic>
          <p:nvPicPr>
            <p:cNvPr id="7" name="Рисунок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04813"/>
              <a:ext cx="12192000"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Рисунок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23850"/>
              <a:ext cx="12192000"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Рисунок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025650"/>
              <a:ext cx="12192000"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Рисунок 7"/>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6362700"/>
              <a:ext cx="121920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Рисунок 4"/>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54638" y="530225"/>
              <a:ext cx="1109662"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Заголовок 2"/>
          <p:cNvSpPr txBox="1">
            <a:spLocks/>
          </p:cNvSpPr>
          <p:nvPr/>
        </p:nvSpPr>
        <p:spPr>
          <a:xfrm>
            <a:off x="1452562" y="-1566963"/>
            <a:ext cx="9323388" cy="55387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ru-RU" altLang="ru-RU" sz="3200" b="1" dirty="0">
              <a:solidFill>
                <a:srgbClr val="462300"/>
              </a:solidFill>
              <a:latin typeface="Times New Roman" panose="02020603050405020304" pitchFamily="18" charset="0"/>
              <a:cs typeface="Times New Roman" panose="02020603050405020304" pitchFamily="18" charset="0"/>
            </a:endParaRPr>
          </a:p>
        </p:txBody>
      </p:sp>
      <p:sp>
        <p:nvSpPr>
          <p:cNvPr id="9" name="TextBox 1"/>
          <p:cNvSpPr txBox="1">
            <a:spLocks noChangeArrowheads="1"/>
          </p:cNvSpPr>
          <p:nvPr/>
        </p:nvSpPr>
        <p:spPr bwMode="auto">
          <a:xfrm>
            <a:off x="-6211" y="2399397"/>
            <a:ext cx="12192000"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ru-RU" sz="4400" b="1" dirty="0" smtClean="0">
                <a:solidFill>
                  <a:schemeClr val="bg1"/>
                </a:solidFill>
                <a:latin typeface="+mj-lt"/>
                <a:cs typeface="Times New Roman" panose="02020603050405020304" pitchFamily="18" charset="0"/>
              </a:rPr>
              <a:t>Лучшая </a:t>
            </a:r>
            <a:r>
              <a:rPr lang="ru-RU" sz="4400" b="1" dirty="0">
                <a:solidFill>
                  <a:schemeClr val="bg1"/>
                </a:solidFill>
                <a:latin typeface="+mj-lt"/>
                <a:cs typeface="Times New Roman" panose="02020603050405020304" pitchFamily="18" charset="0"/>
              </a:rPr>
              <a:t>подготовка </a:t>
            </a:r>
          </a:p>
          <a:p>
            <a:pPr algn="ctr"/>
            <a:r>
              <a:rPr lang="ru-RU" sz="4400" b="1" dirty="0">
                <a:solidFill>
                  <a:schemeClr val="bg1"/>
                </a:solidFill>
                <a:latin typeface="+mj-lt"/>
                <a:cs typeface="Times New Roman" panose="02020603050405020304" pitchFamily="18" charset="0"/>
              </a:rPr>
              <a:t>образовательной организации </a:t>
            </a:r>
          </a:p>
          <a:p>
            <a:pPr algn="ctr"/>
            <a:r>
              <a:rPr lang="ru-RU" sz="4400" b="1" dirty="0">
                <a:solidFill>
                  <a:schemeClr val="bg1"/>
                </a:solidFill>
                <a:latin typeface="+mj-lt"/>
                <a:cs typeface="Times New Roman" panose="02020603050405020304" pitchFamily="18" charset="0"/>
              </a:rPr>
              <a:t>к новому учебному году </a:t>
            </a:r>
            <a:r>
              <a:rPr lang="ru-RU" sz="4400" b="1" dirty="0" smtClean="0">
                <a:solidFill>
                  <a:schemeClr val="bg1"/>
                </a:solidFill>
                <a:latin typeface="+mj-lt"/>
                <a:cs typeface="Times New Roman" panose="02020603050405020304" pitchFamily="18" charset="0"/>
              </a:rPr>
              <a:t>среди </a:t>
            </a:r>
            <a:r>
              <a:rPr lang="ru-RU" sz="4400" b="1" dirty="0">
                <a:solidFill>
                  <a:schemeClr val="bg1"/>
                </a:solidFill>
                <a:latin typeface="+mj-lt"/>
                <a:cs typeface="Times New Roman" panose="02020603050405020304" pitchFamily="18" charset="0"/>
              </a:rPr>
              <a:t>городских </a:t>
            </a:r>
            <a:r>
              <a:rPr lang="ru-RU" sz="4400" b="1" dirty="0" smtClean="0">
                <a:solidFill>
                  <a:schemeClr val="bg1"/>
                </a:solidFill>
                <a:latin typeface="+mj-lt"/>
                <a:cs typeface="Times New Roman" panose="02020603050405020304" pitchFamily="18" charset="0"/>
              </a:rPr>
              <a:t>дошкольных</a:t>
            </a:r>
            <a:r>
              <a:rPr lang="en-US" sz="4400" b="1" dirty="0" smtClean="0">
                <a:solidFill>
                  <a:schemeClr val="bg1"/>
                </a:solidFill>
                <a:latin typeface="+mj-lt"/>
                <a:cs typeface="Times New Roman" panose="02020603050405020304" pitchFamily="18" charset="0"/>
              </a:rPr>
              <a:t> </a:t>
            </a:r>
            <a:r>
              <a:rPr lang="ru-RU" sz="4400" b="1" dirty="0" smtClean="0">
                <a:solidFill>
                  <a:schemeClr val="bg1"/>
                </a:solidFill>
                <a:latin typeface="+mj-lt"/>
                <a:cs typeface="Times New Roman" panose="02020603050405020304" pitchFamily="18" charset="0"/>
              </a:rPr>
              <a:t>образовательных </a:t>
            </a:r>
            <a:r>
              <a:rPr lang="ru-RU" sz="4400" b="1" dirty="0">
                <a:solidFill>
                  <a:schemeClr val="bg1"/>
                </a:solidFill>
                <a:latin typeface="+mj-lt"/>
                <a:cs typeface="Times New Roman" panose="02020603050405020304" pitchFamily="18" charset="0"/>
              </a:rPr>
              <a:t>организаций</a:t>
            </a:r>
          </a:p>
        </p:txBody>
      </p:sp>
    </p:spTree>
    <p:extLst>
      <p:ext uri="{BB962C8B-B14F-4D97-AF65-F5344CB8AC3E}">
        <p14:creationId xmlns:p14="http://schemas.microsoft.com/office/powerpoint/2010/main" val="3577982391"/>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Группа 4"/>
          <p:cNvGrpSpPr/>
          <p:nvPr/>
        </p:nvGrpSpPr>
        <p:grpSpPr>
          <a:xfrm>
            <a:off x="0" y="0"/>
            <a:ext cx="12192000" cy="6858000"/>
            <a:chOff x="0" y="0"/>
            <a:chExt cx="12192000" cy="6858000"/>
          </a:xfrm>
        </p:grpSpPr>
        <p:sp>
          <p:nvSpPr>
            <p:cNvPr id="7" name="Прямоугольник 6"/>
            <p:cNvSpPr/>
            <p:nvPr/>
          </p:nvSpPr>
          <p:spPr>
            <a:xfrm>
              <a:off x="0" y="0"/>
              <a:ext cx="12192000" cy="6858000"/>
            </a:xfrm>
            <a:prstGeom prst="rect">
              <a:avLst/>
            </a:prstGeom>
            <a:solidFill>
              <a:srgbClr val="772A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3200" b="1" dirty="0">
                <a:solidFill>
                  <a:prstClr val="white"/>
                </a:solidFill>
                <a:latin typeface="Arial" panose="020B0604020202020204" pitchFamily="34" charset="0"/>
                <a:cs typeface="Arial" panose="020B0604020202020204" pitchFamily="34" charset="0"/>
              </a:endParaRPr>
            </a:p>
            <a:p>
              <a:pPr algn="ctr">
                <a:defRPr/>
              </a:pPr>
              <a:endParaRPr lang="ru-RU" sz="3200" b="1" dirty="0">
                <a:solidFill>
                  <a:prstClr val="white"/>
                </a:solidFill>
                <a:latin typeface="Arial" panose="020B0604020202020204" pitchFamily="34" charset="0"/>
                <a:cs typeface="Arial" panose="020B0604020202020204" pitchFamily="34" charset="0"/>
              </a:endParaRPr>
            </a:p>
            <a:p>
              <a:pPr algn="ctr">
                <a:defRPr/>
              </a:pPr>
              <a:endParaRPr lang="ru-RU" sz="3200" b="1" dirty="0">
                <a:solidFill>
                  <a:prstClr val="white"/>
                </a:solidFill>
                <a:latin typeface="Arial" panose="020B0604020202020204" pitchFamily="34" charset="0"/>
                <a:cs typeface="Arial" panose="020B0604020202020204" pitchFamily="34" charset="0"/>
              </a:endParaRPr>
            </a:p>
          </p:txBody>
        </p:sp>
        <p:pic>
          <p:nvPicPr>
            <p:cNvPr id="9" name="Рисунок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04813"/>
              <a:ext cx="12192000"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Рисунок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23850"/>
              <a:ext cx="12192000"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Рисунок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025650"/>
              <a:ext cx="12192000"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Рисунок 7"/>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6362700"/>
              <a:ext cx="121920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Рисунок 4"/>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54638" y="530225"/>
              <a:ext cx="1109662"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Заголовок 2"/>
          <p:cNvSpPr txBox="1">
            <a:spLocks/>
          </p:cNvSpPr>
          <p:nvPr/>
        </p:nvSpPr>
        <p:spPr>
          <a:xfrm>
            <a:off x="1452562" y="-1638971"/>
            <a:ext cx="9323388" cy="55387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ru-RU" altLang="ru-RU" sz="3200" b="1" dirty="0">
              <a:solidFill>
                <a:srgbClr val="462300"/>
              </a:solidFill>
              <a:latin typeface="Times New Roman" panose="02020603050405020304" pitchFamily="18" charset="0"/>
              <a:cs typeface="Times New Roman" panose="02020603050405020304" pitchFamily="18" charset="0"/>
            </a:endParaRPr>
          </a:p>
        </p:txBody>
      </p:sp>
      <p:sp>
        <p:nvSpPr>
          <p:cNvPr id="8" name="TextBox 1"/>
          <p:cNvSpPr txBox="1">
            <a:spLocks noChangeArrowheads="1"/>
          </p:cNvSpPr>
          <p:nvPr/>
        </p:nvSpPr>
        <p:spPr bwMode="auto">
          <a:xfrm>
            <a:off x="18256" y="2788473"/>
            <a:ext cx="12192000"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ru-RU" sz="4400" b="1" dirty="0">
                <a:solidFill>
                  <a:schemeClr val="bg1"/>
                </a:solidFill>
                <a:latin typeface="+mj-lt"/>
                <a:cs typeface="Times New Roman" panose="02020603050405020304" pitchFamily="18" charset="0"/>
              </a:rPr>
              <a:t>Лучшая подготовка </a:t>
            </a:r>
          </a:p>
          <a:p>
            <a:pPr algn="ctr"/>
            <a:r>
              <a:rPr lang="ru-RU" sz="4400" b="1" dirty="0">
                <a:solidFill>
                  <a:schemeClr val="bg1"/>
                </a:solidFill>
                <a:latin typeface="+mj-lt"/>
                <a:cs typeface="Times New Roman" panose="02020603050405020304" pitchFamily="18" charset="0"/>
              </a:rPr>
              <a:t>образовательной организации </a:t>
            </a:r>
          </a:p>
          <a:p>
            <a:pPr algn="ctr"/>
            <a:r>
              <a:rPr lang="ru-RU" sz="4400" b="1" dirty="0">
                <a:solidFill>
                  <a:schemeClr val="bg1"/>
                </a:solidFill>
                <a:latin typeface="+mj-lt"/>
                <a:cs typeface="Times New Roman" panose="02020603050405020304" pitchFamily="18" charset="0"/>
              </a:rPr>
              <a:t>к новому учебному году </a:t>
            </a:r>
            <a:r>
              <a:rPr lang="ru-RU" sz="4400" b="1" dirty="0" smtClean="0">
                <a:solidFill>
                  <a:schemeClr val="bg1"/>
                </a:solidFill>
                <a:latin typeface="+mj-lt"/>
                <a:cs typeface="Times New Roman" panose="02020603050405020304" pitchFamily="18" charset="0"/>
              </a:rPr>
              <a:t>среди </a:t>
            </a:r>
            <a:r>
              <a:rPr lang="ru-RU" sz="4400" b="1" dirty="0">
                <a:solidFill>
                  <a:schemeClr val="bg1"/>
                </a:solidFill>
                <a:latin typeface="+mj-lt"/>
                <a:cs typeface="Times New Roman" panose="02020603050405020304" pitchFamily="18" charset="0"/>
              </a:rPr>
              <a:t>сельских</a:t>
            </a:r>
          </a:p>
          <a:p>
            <a:pPr algn="ctr"/>
            <a:r>
              <a:rPr lang="ru-RU" sz="4400" b="1" dirty="0">
                <a:solidFill>
                  <a:schemeClr val="bg1"/>
                </a:solidFill>
                <a:latin typeface="+mj-lt"/>
                <a:cs typeface="Times New Roman" panose="02020603050405020304" pitchFamily="18" charset="0"/>
              </a:rPr>
              <a:t>общеобразовательных организаций</a:t>
            </a:r>
          </a:p>
        </p:txBody>
      </p:sp>
    </p:spTree>
    <p:extLst>
      <p:ext uri="{BB962C8B-B14F-4D97-AF65-F5344CB8AC3E}">
        <p14:creationId xmlns:p14="http://schemas.microsoft.com/office/powerpoint/2010/main" val="3036970595"/>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Группа 4"/>
          <p:cNvGrpSpPr/>
          <p:nvPr/>
        </p:nvGrpSpPr>
        <p:grpSpPr>
          <a:xfrm>
            <a:off x="0" y="0"/>
            <a:ext cx="12192000" cy="6858000"/>
            <a:chOff x="0" y="0"/>
            <a:chExt cx="12192000" cy="6858000"/>
          </a:xfrm>
        </p:grpSpPr>
        <p:sp>
          <p:nvSpPr>
            <p:cNvPr id="7" name="Прямоугольник 6"/>
            <p:cNvSpPr/>
            <p:nvPr/>
          </p:nvSpPr>
          <p:spPr>
            <a:xfrm>
              <a:off x="0" y="0"/>
              <a:ext cx="12192000" cy="6858000"/>
            </a:xfrm>
            <a:prstGeom prst="rect">
              <a:avLst/>
            </a:prstGeom>
            <a:solidFill>
              <a:srgbClr val="772A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3200" b="1" dirty="0">
                <a:solidFill>
                  <a:prstClr val="white"/>
                </a:solidFill>
                <a:latin typeface="Arial" panose="020B0604020202020204" pitchFamily="34" charset="0"/>
                <a:cs typeface="Arial" panose="020B0604020202020204" pitchFamily="34" charset="0"/>
              </a:endParaRPr>
            </a:p>
            <a:p>
              <a:pPr algn="ctr">
                <a:defRPr/>
              </a:pPr>
              <a:endParaRPr lang="ru-RU" sz="3200" b="1" dirty="0">
                <a:solidFill>
                  <a:prstClr val="white"/>
                </a:solidFill>
                <a:latin typeface="Arial" panose="020B0604020202020204" pitchFamily="34" charset="0"/>
                <a:cs typeface="Arial" panose="020B0604020202020204" pitchFamily="34" charset="0"/>
              </a:endParaRPr>
            </a:p>
            <a:p>
              <a:pPr algn="ctr">
                <a:defRPr/>
              </a:pPr>
              <a:endParaRPr lang="ru-RU" sz="3200" b="1" dirty="0">
                <a:solidFill>
                  <a:prstClr val="white"/>
                </a:solidFill>
                <a:latin typeface="Arial" panose="020B0604020202020204" pitchFamily="34" charset="0"/>
                <a:cs typeface="Arial" panose="020B0604020202020204" pitchFamily="34" charset="0"/>
              </a:endParaRPr>
            </a:p>
          </p:txBody>
        </p:sp>
        <p:pic>
          <p:nvPicPr>
            <p:cNvPr id="9" name="Рисунок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04813"/>
              <a:ext cx="12192000"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Рисунок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23850"/>
              <a:ext cx="12192000"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Рисунок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025650"/>
              <a:ext cx="12192000"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Рисунок 7"/>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6362700"/>
              <a:ext cx="121920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Рисунок 4"/>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54638" y="530225"/>
              <a:ext cx="1109662"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Заголовок 2"/>
          <p:cNvSpPr txBox="1">
            <a:spLocks/>
          </p:cNvSpPr>
          <p:nvPr/>
        </p:nvSpPr>
        <p:spPr>
          <a:xfrm>
            <a:off x="1452562" y="-1638971"/>
            <a:ext cx="9323388" cy="55387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ru-RU" altLang="ru-RU" sz="3200" b="1" dirty="0">
              <a:solidFill>
                <a:srgbClr val="462300"/>
              </a:solidFill>
              <a:latin typeface="Times New Roman" panose="02020603050405020304" pitchFamily="18" charset="0"/>
              <a:cs typeface="Times New Roman" panose="02020603050405020304" pitchFamily="18" charset="0"/>
            </a:endParaRPr>
          </a:p>
        </p:txBody>
      </p:sp>
      <p:sp>
        <p:nvSpPr>
          <p:cNvPr id="8" name="TextBox 1"/>
          <p:cNvSpPr txBox="1">
            <a:spLocks noChangeArrowheads="1"/>
          </p:cNvSpPr>
          <p:nvPr/>
        </p:nvSpPr>
        <p:spPr bwMode="auto">
          <a:xfrm>
            <a:off x="0" y="2716465"/>
            <a:ext cx="12192000"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ru-RU" sz="4400" b="1" dirty="0">
                <a:solidFill>
                  <a:schemeClr val="bg1"/>
                </a:solidFill>
                <a:latin typeface="+mj-lt"/>
                <a:cs typeface="Times New Roman" panose="02020603050405020304" pitchFamily="18" charset="0"/>
              </a:rPr>
              <a:t>Лучшая подготовка </a:t>
            </a:r>
          </a:p>
          <a:p>
            <a:pPr algn="ctr"/>
            <a:r>
              <a:rPr lang="ru-RU" sz="4400" b="1" dirty="0">
                <a:solidFill>
                  <a:schemeClr val="bg1"/>
                </a:solidFill>
                <a:latin typeface="+mj-lt"/>
                <a:cs typeface="Times New Roman" panose="02020603050405020304" pitchFamily="18" charset="0"/>
              </a:rPr>
              <a:t>образовательной организации </a:t>
            </a:r>
          </a:p>
          <a:p>
            <a:pPr algn="ctr"/>
            <a:r>
              <a:rPr lang="ru-RU" sz="4400" b="1" dirty="0">
                <a:solidFill>
                  <a:schemeClr val="bg1"/>
                </a:solidFill>
                <a:latin typeface="+mj-lt"/>
                <a:cs typeface="Times New Roman" panose="02020603050405020304" pitchFamily="18" charset="0"/>
              </a:rPr>
              <a:t>к новому учебному году </a:t>
            </a:r>
            <a:r>
              <a:rPr lang="ru-RU" sz="4400" b="1" dirty="0" smtClean="0">
                <a:solidFill>
                  <a:schemeClr val="bg1"/>
                </a:solidFill>
                <a:latin typeface="+mj-lt"/>
                <a:cs typeface="Times New Roman" panose="02020603050405020304" pitchFamily="18" charset="0"/>
              </a:rPr>
              <a:t>среди </a:t>
            </a:r>
            <a:r>
              <a:rPr lang="ru-RU" sz="4400" b="1" dirty="0">
                <a:solidFill>
                  <a:schemeClr val="bg1"/>
                </a:solidFill>
                <a:latin typeface="+mj-lt"/>
                <a:cs typeface="Times New Roman" panose="02020603050405020304" pitchFamily="18" charset="0"/>
              </a:rPr>
              <a:t>городских </a:t>
            </a:r>
          </a:p>
          <a:p>
            <a:pPr algn="ctr"/>
            <a:r>
              <a:rPr lang="ru-RU" sz="4400" b="1" dirty="0">
                <a:solidFill>
                  <a:schemeClr val="bg1"/>
                </a:solidFill>
                <a:latin typeface="+mj-lt"/>
                <a:cs typeface="Times New Roman" panose="02020603050405020304" pitchFamily="18" charset="0"/>
              </a:rPr>
              <a:t>общеобразовательных организаций</a:t>
            </a:r>
          </a:p>
        </p:txBody>
      </p:sp>
    </p:spTree>
    <p:extLst>
      <p:ext uri="{BB962C8B-B14F-4D97-AF65-F5344CB8AC3E}">
        <p14:creationId xmlns:p14="http://schemas.microsoft.com/office/powerpoint/2010/main" val="653558983"/>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0"/>
            <a:ext cx="12192000" cy="6858000"/>
          </a:xfrm>
          <a:prstGeom prst="rect">
            <a:avLst/>
          </a:prstGeom>
          <a:solidFill>
            <a:srgbClr val="772A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3200" b="1" dirty="0">
              <a:solidFill>
                <a:prstClr val="white"/>
              </a:solidFill>
              <a:latin typeface="Arial" panose="020B0604020202020204" pitchFamily="34" charset="0"/>
              <a:cs typeface="Arial" panose="020B0604020202020204" pitchFamily="34" charset="0"/>
            </a:endParaRPr>
          </a:p>
          <a:p>
            <a:pPr algn="ctr">
              <a:defRPr/>
            </a:pPr>
            <a:endParaRPr lang="ru-RU" sz="3200" b="1" dirty="0">
              <a:solidFill>
                <a:prstClr val="white"/>
              </a:solidFill>
              <a:latin typeface="Arial" panose="020B0604020202020204" pitchFamily="34" charset="0"/>
              <a:cs typeface="Arial" panose="020B0604020202020204" pitchFamily="34" charset="0"/>
            </a:endParaRPr>
          </a:p>
          <a:p>
            <a:pPr algn="ctr">
              <a:defRPr/>
            </a:pPr>
            <a:endParaRPr lang="ru-RU" sz="2800" b="1" dirty="0">
              <a:solidFill>
                <a:prstClr val="white"/>
              </a:solidFill>
              <a:latin typeface="Arial" panose="020B0604020202020204" pitchFamily="34" charset="0"/>
              <a:cs typeface="Arial" panose="020B0604020202020204" pitchFamily="34" charset="0"/>
            </a:endParaRPr>
          </a:p>
          <a:p>
            <a:pPr algn="ctr"/>
            <a:r>
              <a:rPr lang="ru-RU" sz="2800" b="1" dirty="0" smtClean="0">
                <a:latin typeface="Arial" panose="020B0604020202020204" pitchFamily="34" charset="0"/>
                <a:cs typeface="Arial" panose="020B0604020202020204" pitchFamily="34" charset="0"/>
              </a:rPr>
              <a:t>«ОБРАЗОВАНИЕ НИЖНЕКАМСКОГО МУНИЦИПАЛЬНОГО РАЙОНА: ИТОГИ, АКТУАЛЬНЫЕ ВОПРОСЫ, ПЕРСПЕКТИВЫ» </a:t>
            </a:r>
          </a:p>
          <a:p>
            <a:pPr algn="ctr">
              <a:defRPr/>
            </a:pPr>
            <a:endParaRPr lang="ru-RU" sz="3200" b="1" dirty="0">
              <a:solidFill>
                <a:prstClr val="white"/>
              </a:solidFill>
              <a:latin typeface="Arial" panose="020B0604020202020204" pitchFamily="34" charset="0"/>
              <a:cs typeface="Arial" panose="020B0604020202020204" pitchFamily="34" charset="0"/>
            </a:endParaRPr>
          </a:p>
          <a:p>
            <a:pPr algn="ctr"/>
            <a:r>
              <a:rPr lang="tt-RU" sz="2800" b="1" dirty="0" smtClean="0">
                <a:solidFill>
                  <a:prstClr val="white"/>
                </a:solidFill>
                <a:latin typeface="Arial" panose="020B0604020202020204" pitchFamily="34" charset="0"/>
                <a:cs typeface="Arial" panose="020B0604020202020204" pitchFamily="34" charset="0"/>
              </a:rPr>
              <a:t>«</a:t>
            </a:r>
            <a:r>
              <a:rPr lang="tt-RU" sz="2800" b="1" dirty="0" smtClean="0">
                <a:latin typeface="Arial" panose="020B0604020202020204" pitchFamily="34" charset="0"/>
                <a:cs typeface="Arial" panose="020B0604020202020204" pitchFamily="34" charset="0"/>
              </a:rPr>
              <a:t>ТҮБӘН КАМА МУНИЦИПАЛЬ РАЙОНЫ МӘГАРИФЕ:</a:t>
            </a:r>
            <a:endParaRPr lang="ru-RU" sz="2800" b="1" dirty="0" smtClean="0">
              <a:latin typeface="Arial" panose="020B0604020202020204" pitchFamily="34" charset="0"/>
              <a:cs typeface="Arial" panose="020B0604020202020204" pitchFamily="34" charset="0"/>
            </a:endParaRPr>
          </a:p>
          <a:p>
            <a:pPr algn="ctr"/>
            <a:r>
              <a:rPr lang="tt-RU" sz="2800" b="1" dirty="0" smtClean="0">
                <a:latin typeface="Arial" panose="020B0604020202020204" pitchFamily="34" charset="0"/>
                <a:cs typeface="Arial" panose="020B0604020202020204" pitchFamily="34" charset="0"/>
              </a:rPr>
              <a:t>НӘТИҖӘЛӘР, КӨНҮЗӘК МӘСЬӘЛӘЛӘР, ПЕРСПЕКТИВАЛАР</a:t>
            </a:r>
            <a:r>
              <a:rPr lang="tt-RU" sz="2800" b="1" dirty="0" smtClean="0">
                <a:solidFill>
                  <a:prstClr val="white"/>
                </a:solidFill>
                <a:latin typeface="Arial" panose="020B0604020202020204" pitchFamily="34" charset="0"/>
                <a:cs typeface="Arial" panose="020B0604020202020204" pitchFamily="34" charset="0"/>
              </a:rPr>
              <a:t>»</a:t>
            </a:r>
            <a:endParaRPr lang="tt-RU" sz="2800" b="1" dirty="0">
              <a:solidFill>
                <a:prstClr val="white"/>
              </a:solidFill>
              <a:latin typeface="Arial" panose="020B0604020202020204" pitchFamily="34" charset="0"/>
              <a:cs typeface="Arial" panose="020B0604020202020204" pitchFamily="34" charset="0"/>
            </a:endParaRPr>
          </a:p>
        </p:txBody>
      </p:sp>
      <p:pic>
        <p:nvPicPr>
          <p:cNvPr id="14339" name="Рисунок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04813"/>
            <a:ext cx="12192000"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0" name="Рисунок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23850"/>
            <a:ext cx="12192000"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Рисунок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025650"/>
            <a:ext cx="12192000"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Рисунок 7"/>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6362700"/>
            <a:ext cx="121920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Рисунок 4"/>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54638" y="530225"/>
            <a:ext cx="1109662"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17433133"/>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0"/>
            <a:ext cx="12192000" cy="6858000"/>
          </a:xfrm>
          <a:prstGeom prst="rect">
            <a:avLst/>
          </a:prstGeom>
          <a:solidFill>
            <a:srgbClr val="772A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sz="3200" b="1" dirty="0">
              <a:solidFill>
                <a:prstClr val="white"/>
              </a:solidFill>
              <a:latin typeface="Arial" panose="020B0604020202020204" pitchFamily="34" charset="0"/>
              <a:cs typeface="Arial" panose="020B0604020202020204" pitchFamily="34" charset="0"/>
            </a:endParaRPr>
          </a:p>
          <a:p>
            <a:pPr algn="ctr" eaLnBrk="1" fontAlgn="auto" hangingPunct="1">
              <a:spcBef>
                <a:spcPts val="0"/>
              </a:spcBef>
              <a:spcAft>
                <a:spcPts val="0"/>
              </a:spcAft>
              <a:defRPr/>
            </a:pPr>
            <a:endParaRPr lang="ru-RU" sz="3200" b="1" dirty="0">
              <a:solidFill>
                <a:prstClr val="white"/>
              </a:solidFill>
              <a:latin typeface="Arial" panose="020B0604020202020204" pitchFamily="34" charset="0"/>
              <a:cs typeface="Arial" panose="020B0604020202020204" pitchFamily="34" charset="0"/>
            </a:endParaRPr>
          </a:p>
          <a:p>
            <a:pPr algn="ctr" eaLnBrk="1" fontAlgn="auto" hangingPunct="1">
              <a:spcBef>
                <a:spcPts val="0"/>
              </a:spcBef>
              <a:spcAft>
                <a:spcPts val="0"/>
              </a:spcAft>
              <a:defRPr/>
            </a:pPr>
            <a:endParaRPr lang="ru-RU" sz="3200" b="1" dirty="0">
              <a:solidFill>
                <a:prstClr val="white"/>
              </a:solidFill>
              <a:latin typeface="Arial" panose="020B0604020202020204" pitchFamily="34" charset="0"/>
              <a:cs typeface="Arial" panose="020B0604020202020204" pitchFamily="34" charset="0"/>
            </a:endParaRPr>
          </a:p>
        </p:txBody>
      </p:sp>
      <p:pic>
        <p:nvPicPr>
          <p:cNvPr id="18435" name="Рисунок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04813"/>
            <a:ext cx="12192000"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6" name="Рисунок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23850"/>
            <a:ext cx="12192000"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7" name="Рисунок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025650"/>
            <a:ext cx="12192000"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8" name="Рисунок 7"/>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6362700"/>
            <a:ext cx="121920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9" name="Рисунок 4"/>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54638" y="530225"/>
            <a:ext cx="1109662"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1" name="TextBox 3"/>
          <p:cNvSpPr txBox="1">
            <a:spLocks noChangeArrowheads="1"/>
          </p:cNvSpPr>
          <p:nvPr/>
        </p:nvSpPr>
        <p:spPr bwMode="auto">
          <a:xfrm>
            <a:off x="299243" y="2223443"/>
            <a:ext cx="11593513" cy="1969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1" hangingPunct="1"/>
            <a:r>
              <a:rPr lang="ru-RU" altLang="ru-RU" sz="3200" b="1" dirty="0">
                <a:solidFill>
                  <a:srgbClr val="FFFFFF"/>
                </a:solidFill>
                <a:cs typeface="Arial" charset="0"/>
              </a:rPr>
              <a:t>ФАРЕТДИНОВ</a:t>
            </a:r>
          </a:p>
          <a:p>
            <a:pPr algn="ctr" eaLnBrk="1" hangingPunct="1"/>
            <a:r>
              <a:rPr lang="ru-RU" altLang="ru-RU" sz="3200" b="1" dirty="0">
                <a:solidFill>
                  <a:srgbClr val="FFFFFF"/>
                </a:solidFill>
                <a:cs typeface="Arial" charset="0"/>
              </a:rPr>
              <a:t>Айдар </a:t>
            </a:r>
            <a:r>
              <a:rPr lang="ru-RU" altLang="ru-RU" sz="3200" b="1" dirty="0" err="1">
                <a:solidFill>
                  <a:srgbClr val="FFFFFF"/>
                </a:solidFill>
                <a:cs typeface="Arial" charset="0"/>
              </a:rPr>
              <a:t>Рафисович</a:t>
            </a:r>
            <a:endParaRPr lang="ru-RU" altLang="ru-RU" sz="3200" b="1" dirty="0">
              <a:solidFill>
                <a:srgbClr val="FFFFFF"/>
              </a:solidFill>
              <a:cs typeface="Arial" charset="0"/>
            </a:endParaRPr>
          </a:p>
          <a:p>
            <a:pPr algn="ctr" eaLnBrk="1" hangingPunct="1"/>
            <a:endParaRPr lang="en-US" altLang="ru-RU" sz="1000" b="1" dirty="0">
              <a:solidFill>
                <a:srgbClr val="FFFFFF"/>
              </a:solidFill>
              <a:cs typeface="Arial" charset="0"/>
            </a:endParaRPr>
          </a:p>
          <a:p>
            <a:pPr algn="ctr" eaLnBrk="1" hangingPunct="1"/>
            <a:r>
              <a:rPr lang="ru-RU" altLang="ru-RU" sz="2400" b="1" dirty="0">
                <a:solidFill>
                  <a:srgbClr val="FFFFFF"/>
                </a:solidFill>
                <a:cs typeface="Arial" charset="0"/>
              </a:rPr>
              <a:t>Заместитель руководителя Исполнительного комитета Нижнекамского муниципального </a:t>
            </a:r>
            <a:r>
              <a:rPr lang="ru-RU" altLang="ru-RU" sz="2400" b="1" dirty="0" smtClean="0">
                <a:solidFill>
                  <a:srgbClr val="FFFFFF"/>
                </a:solidFill>
                <a:cs typeface="Arial" charset="0"/>
              </a:rPr>
              <a:t>района - </a:t>
            </a:r>
            <a:r>
              <a:rPr lang="ru-RU" altLang="ru-RU" sz="2400" b="1" dirty="0">
                <a:solidFill>
                  <a:srgbClr val="FFFFFF"/>
                </a:solidFill>
                <a:cs typeface="Arial" charset="0"/>
              </a:rPr>
              <a:t>начальник управления  образования</a:t>
            </a:r>
            <a:endParaRPr lang="en-US" altLang="ru-RU" sz="2400" b="1" dirty="0">
              <a:solidFill>
                <a:srgbClr val="FFFFFF"/>
              </a:solidFill>
              <a:cs typeface="Arial" charset="0"/>
            </a:endParaRPr>
          </a:p>
        </p:txBody>
      </p:sp>
      <p:sp>
        <p:nvSpPr>
          <p:cNvPr id="18443" name="Прямоугольник 12"/>
          <p:cNvSpPr>
            <a:spLocks noChangeArrowheads="1"/>
          </p:cNvSpPr>
          <p:nvPr/>
        </p:nvSpPr>
        <p:spPr bwMode="auto">
          <a:xfrm>
            <a:off x="869156" y="4423708"/>
            <a:ext cx="10080625" cy="2000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a:r>
              <a:rPr lang="ru-RU" altLang="ru-RU" sz="3200" b="1" dirty="0" smtClean="0">
                <a:solidFill>
                  <a:srgbClr val="FFFFFF"/>
                </a:solidFill>
                <a:cs typeface="Arial" charset="0"/>
              </a:rPr>
              <a:t>Ф</a:t>
            </a:r>
            <a:r>
              <a:rPr lang="ru-RU" sz="3200" b="1" dirty="0" smtClean="0">
                <a:solidFill>
                  <a:schemeClr val="bg1"/>
                </a:solidFill>
              </a:rPr>
              <a:t>Ә</a:t>
            </a:r>
            <a:r>
              <a:rPr lang="ru-RU" altLang="ru-RU" sz="3200" b="1" dirty="0" smtClean="0">
                <a:solidFill>
                  <a:srgbClr val="FFFFFF"/>
                </a:solidFill>
                <a:cs typeface="Arial" charset="0"/>
              </a:rPr>
              <a:t>РЕТДИНОВ</a:t>
            </a:r>
            <a:endParaRPr lang="ru-RU" altLang="ru-RU" sz="3200" b="1" dirty="0">
              <a:solidFill>
                <a:srgbClr val="FFFFFF"/>
              </a:solidFill>
              <a:cs typeface="Arial" charset="0"/>
            </a:endParaRPr>
          </a:p>
          <a:p>
            <a:pPr algn="ctr"/>
            <a:r>
              <a:rPr lang="ru-RU" altLang="ru-RU" sz="3200" b="1" dirty="0">
                <a:solidFill>
                  <a:srgbClr val="FFFFFF"/>
                </a:solidFill>
                <a:cs typeface="Arial" charset="0"/>
              </a:rPr>
              <a:t>Айдар </a:t>
            </a:r>
            <a:r>
              <a:rPr lang="ru-RU" altLang="ru-RU" sz="3200" b="1" dirty="0" err="1" smtClean="0">
                <a:solidFill>
                  <a:srgbClr val="FFFFFF"/>
                </a:solidFill>
                <a:cs typeface="Arial" charset="0"/>
              </a:rPr>
              <a:t>Рафис</a:t>
            </a:r>
            <a:r>
              <a:rPr lang="en-US" altLang="ru-RU" sz="3200" b="1" dirty="0" smtClean="0">
                <a:solidFill>
                  <a:srgbClr val="FFFFFF"/>
                </a:solidFill>
                <a:cs typeface="Arial" charset="0"/>
              </a:rPr>
              <a:t> </a:t>
            </a:r>
            <a:r>
              <a:rPr lang="ru-RU" altLang="ru-RU" sz="3200" b="1" dirty="0" err="1" smtClean="0">
                <a:solidFill>
                  <a:srgbClr val="FFFFFF"/>
                </a:solidFill>
                <a:cs typeface="Arial" charset="0"/>
              </a:rPr>
              <a:t>улы</a:t>
            </a:r>
            <a:endParaRPr lang="ru-RU" altLang="ru-RU" sz="3200" b="1" dirty="0">
              <a:solidFill>
                <a:srgbClr val="FFFFFF"/>
              </a:solidFill>
              <a:cs typeface="Arial" charset="0"/>
            </a:endParaRPr>
          </a:p>
          <a:p>
            <a:pPr algn="ctr"/>
            <a:endParaRPr lang="en-US" sz="1000" b="1" dirty="0" smtClean="0">
              <a:solidFill>
                <a:schemeClr val="bg1"/>
              </a:solidFill>
            </a:endParaRPr>
          </a:p>
          <a:p>
            <a:pPr algn="ctr"/>
            <a:r>
              <a:rPr lang="ru-RU" sz="2400" b="1" dirty="0" err="1" smtClean="0">
                <a:solidFill>
                  <a:schemeClr val="bg1"/>
                </a:solidFill>
              </a:rPr>
              <a:t>Түбән</a:t>
            </a:r>
            <a:r>
              <a:rPr lang="ru-RU" sz="2400" b="1" dirty="0" smtClean="0">
                <a:solidFill>
                  <a:schemeClr val="bg1"/>
                </a:solidFill>
              </a:rPr>
              <a:t> </a:t>
            </a:r>
            <a:r>
              <a:rPr lang="ru-RU" sz="2400" b="1" dirty="0">
                <a:solidFill>
                  <a:schemeClr val="bg1"/>
                </a:solidFill>
              </a:rPr>
              <a:t>Кама </a:t>
            </a:r>
            <a:r>
              <a:rPr lang="ru-RU" sz="2400" b="1" dirty="0" err="1">
                <a:solidFill>
                  <a:schemeClr val="bg1"/>
                </a:solidFill>
              </a:rPr>
              <a:t>муниципаль</a:t>
            </a:r>
            <a:r>
              <a:rPr lang="ru-RU" sz="2400" b="1" dirty="0">
                <a:solidFill>
                  <a:schemeClr val="bg1"/>
                </a:solidFill>
              </a:rPr>
              <a:t> районы </a:t>
            </a:r>
            <a:r>
              <a:rPr lang="ru-RU" sz="2400" b="1" dirty="0" err="1">
                <a:solidFill>
                  <a:schemeClr val="bg1"/>
                </a:solidFill>
              </a:rPr>
              <a:t>Башкарма</a:t>
            </a:r>
            <a:r>
              <a:rPr lang="ru-RU" sz="2400" b="1" dirty="0">
                <a:solidFill>
                  <a:schemeClr val="bg1"/>
                </a:solidFill>
              </a:rPr>
              <a:t> комитеты </a:t>
            </a:r>
            <a:r>
              <a:rPr lang="ru-RU" sz="2400" b="1" dirty="0" err="1">
                <a:solidFill>
                  <a:schemeClr val="bg1"/>
                </a:solidFill>
              </a:rPr>
              <a:t>җитәкчесе</a:t>
            </a:r>
            <a:r>
              <a:rPr lang="ru-RU" sz="2400" b="1" dirty="0">
                <a:solidFill>
                  <a:schemeClr val="bg1"/>
                </a:solidFill>
              </a:rPr>
              <a:t> </a:t>
            </a:r>
            <a:r>
              <a:rPr lang="ru-RU" sz="2400" b="1" dirty="0" err="1" smtClean="0">
                <a:solidFill>
                  <a:schemeClr val="bg1"/>
                </a:solidFill>
              </a:rPr>
              <a:t>урынбасары</a:t>
            </a:r>
            <a:r>
              <a:rPr lang="ru-RU" sz="2400" b="1" dirty="0" smtClean="0">
                <a:solidFill>
                  <a:schemeClr val="bg1"/>
                </a:solidFill>
              </a:rPr>
              <a:t> - </a:t>
            </a:r>
            <a:r>
              <a:rPr lang="ru-RU" sz="2400" b="1" dirty="0" err="1">
                <a:solidFill>
                  <a:schemeClr val="bg1"/>
                </a:solidFill>
              </a:rPr>
              <a:t>мәгариф</a:t>
            </a:r>
            <a:r>
              <a:rPr lang="ru-RU" sz="2400" b="1" dirty="0">
                <a:solidFill>
                  <a:schemeClr val="bg1"/>
                </a:solidFill>
              </a:rPr>
              <a:t> </a:t>
            </a:r>
            <a:r>
              <a:rPr lang="ru-RU" sz="2400" b="1" dirty="0" err="1">
                <a:solidFill>
                  <a:schemeClr val="bg1"/>
                </a:solidFill>
              </a:rPr>
              <a:t>идарәсе</a:t>
            </a:r>
            <a:r>
              <a:rPr lang="ru-RU" sz="2400" b="1" dirty="0">
                <a:solidFill>
                  <a:schemeClr val="bg1"/>
                </a:solidFill>
              </a:rPr>
              <a:t> </a:t>
            </a:r>
            <a:r>
              <a:rPr lang="ru-RU" sz="2400" b="1" dirty="0" err="1" smtClean="0">
                <a:solidFill>
                  <a:schemeClr val="bg1"/>
                </a:solidFill>
              </a:rPr>
              <a:t>башлыгы</a:t>
            </a:r>
            <a:endParaRPr lang="ru-RU" sz="2400" b="1" dirty="0">
              <a:solidFill>
                <a:schemeClr val="bg1"/>
              </a:solidFill>
            </a:endParaRPr>
          </a:p>
        </p:txBody>
      </p:sp>
    </p:spTree>
    <p:extLst>
      <p:ext uri="{BB962C8B-B14F-4D97-AF65-F5344CB8AC3E}">
        <p14:creationId xmlns:p14="http://schemas.microsoft.com/office/powerpoint/2010/main" val="2012455667"/>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Тема Offic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23653</TotalTime>
  <Words>2529</Words>
  <Application>Microsoft Office PowerPoint</Application>
  <PresentationFormat>Широкоэкранный</PresentationFormat>
  <Paragraphs>777</Paragraphs>
  <Slides>83</Slides>
  <Notes>9</Notes>
  <HiddenSlides>0</HiddenSlides>
  <MMClips>1</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83</vt:i4>
      </vt:variant>
    </vt:vector>
  </HeadingPairs>
  <TitlesOfParts>
    <vt:vector size="90" baseType="lpstr">
      <vt:lpstr>Arial</vt:lpstr>
      <vt:lpstr>Arial Unicode MS</vt:lpstr>
      <vt:lpstr>Calibri</vt:lpstr>
      <vt:lpstr>Symbol</vt:lpstr>
      <vt:lpstr>Times New Roman</vt:lpstr>
      <vt:lpstr>Wingdings</vt:lpstr>
      <vt:lpstr>Тема Office</vt:lpstr>
      <vt:lpstr>Презентация PowerPoint</vt:lpstr>
      <vt:lpstr>Презентация PowerPoint</vt:lpstr>
      <vt:lpstr>Презентация PowerPoint</vt:lpstr>
      <vt:lpstr>Презентация PowerPoint</vt:lpstr>
      <vt:lpstr>Регламент</vt:lpstr>
      <vt:lpstr>Презентация PowerPoint</vt:lpstr>
      <vt:lpstr>Презентация PowerPoint</vt:lpstr>
      <vt:lpstr>Презентация PowerPoint</vt:lpstr>
      <vt:lpstr>Презентация PowerPoint</vt:lpstr>
      <vt:lpstr>Образовательные организации</vt:lpstr>
      <vt:lpstr>Численность школьников  </vt:lpstr>
      <vt:lpstr>Презентация PowerPoint</vt:lpstr>
      <vt:lpstr>Презентация PowerPoint</vt:lpstr>
      <vt:lpstr>Презентация PowerPoint</vt:lpstr>
      <vt:lpstr>Презентация PowerPoint</vt:lpstr>
      <vt:lpstr>Презентация PowerPoint</vt:lpstr>
      <vt:lpstr>Колледж нефтехимии и нефтепереработки им. Н.В.Лемаева</vt:lpstr>
      <vt:lpstr>Презентация PowerPoint</vt:lpstr>
      <vt:lpstr>Основные документы в образовании</vt:lpstr>
      <vt:lpstr>Презентация PowerPoint</vt:lpstr>
      <vt:lpstr>Средняя заработная плата</vt:lpstr>
      <vt:lpstr>Презентация PowerPoint</vt:lpstr>
      <vt:lpstr>Презентация PowerPoint</vt:lpstr>
      <vt:lpstr>Презентация PowerPoint</vt:lpstr>
      <vt:lpstr>Презентация PowerPoint</vt:lpstr>
      <vt:lpstr>Презентация PowerPoint</vt:lpstr>
      <vt:lpstr>Медалисты за 10 лет</vt:lpstr>
      <vt:lpstr>Презентация PowerPoint</vt:lpstr>
      <vt:lpstr>Не получившие аттестат за 10 лет</vt:lpstr>
      <vt:lpstr>Лучшие школы по результатам ЕГЭ  Лицей №35 Гимназия №22 Лицей №24 Школа №33 Школа №10 Гимназия №25 Гимназия №32 Школа №26 Гимназия №2 Школа №3 </vt:lpstr>
      <vt:lpstr>Презентация PowerPoint</vt:lpstr>
      <vt:lpstr>Презентация PowerPoint</vt:lpstr>
      <vt:lpstr>Презентация PowerPoint</vt:lpstr>
      <vt:lpstr>Презентация PowerPoint</vt:lpstr>
      <vt:lpstr>Презентация PowerPoint</vt:lpstr>
      <vt:lpstr> </vt:lpstr>
      <vt:lpstr>Презентация PowerPoint</vt:lpstr>
      <vt:lpstr> </vt:lpstr>
      <vt:lpstr>Проект «Я расту»</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Стратегия развития воспитания  в Российской Федерации на период до 2025 года Распоряжение Правительства Российской Федерации  от 29 мая 2015 г. № 996-р </vt:lpstr>
      <vt:lpstr>Презентация PowerPoint</vt:lpstr>
      <vt:lpstr> </vt:lpstr>
      <vt:lpstr>Презентация PowerPoint</vt:lpstr>
      <vt:lpstr>Работа с родительской общественностью </vt:lpstr>
      <vt:lpstr>Презентация PowerPoint</vt:lpstr>
      <vt:lpstr>Муниципальная программа  профессиональной ориентации школьников</vt:lpstr>
      <vt:lpstr>Презентация PowerPoint</vt:lpstr>
      <vt:lpstr>Презентация PowerPoint</vt:lpstr>
      <vt:lpstr>Презентация PowerPoint</vt:lpstr>
      <vt:lpstr>Презентация PowerPoint</vt:lpstr>
      <vt:lpstr>Молодые специалисты</vt:lpstr>
      <vt:lpstr>Презентация PowerPoint</vt:lpstr>
      <vt:lpstr>Презентация PowerPoint</vt:lpstr>
      <vt:lpstr>СТРАТЕГИЯ ПОДГОТОВКИ ПЕДАГОГИЧЕСКИХ  КАДРОВ И РАЗВИТИЯ ПРОФЕССИОНАЛЬНЫХ  КОМПЕТЕНЦИЙ ПЕДАГОГОВ</vt:lpstr>
      <vt:lpstr>Презентация PowerPoint</vt:lpstr>
      <vt:lpstr>СТРАТЕГИЯ ПОДГОТОВКИ ПЕДАГОГИЧЕСКИХ  КАДРОВ И РАЗВИТИЯ ПРОФЕССИОНАЛЬНЫХ  КОМПЕТЕНЦИЙ ПЕДАГОГОВ</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Повышение  качества образования  через непрерывное профессиональное развитие педагога</dc:title>
  <dc:creator>Teacher</dc:creator>
  <cp:lastModifiedBy>530-1</cp:lastModifiedBy>
  <cp:revision>1882</cp:revision>
  <cp:lastPrinted>2019-08-22T04:19:14Z</cp:lastPrinted>
  <dcterms:created xsi:type="dcterms:W3CDTF">2013-08-17T08:31:46Z</dcterms:created>
  <dcterms:modified xsi:type="dcterms:W3CDTF">2019-08-23T09:37:36Z</dcterms:modified>
</cp:coreProperties>
</file>